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7"/>
  </p:notesMasterIdLst>
  <p:sldIdLst>
    <p:sldId id="293" r:id="rId5"/>
    <p:sldId id="290" r:id="rId6"/>
    <p:sldId id="294" r:id="rId7"/>
    <p:sldId id="295" r:id="rId8"/>
    <p:sldId id="257" r:id="rId9"/>
    <p:sldId id="286" r:id="rId10"/>
    <p:sldId id="291" r:id="rId11"/>
    <p:sldId id="288" r:id="rId12"/>
    <p:sldId id="298" r:id="rId13"/>
    <p:sldId id="297" r:id="rId14"/>
    <p:sldId id="296" r:id="rId15"/>
    <p:sldId id="29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34F5B76-7579-4B0D-8C11-A15F02E4C4FB}">
          <p14:sldIdLst>
            <p14:sldId id="293"/>
            <p14:sldId id="290"/>
            <p14:sldId id="294"/>
            <p14:sldId id="295"/>
            <p14:sldId id="257"/>
            <p14:sldId id="286"/>
            <p14:sldId id="291"/>
            <p14:sldId id="288"/>
            <p14:sldId id="298"/>
            <p14:sldId id="297"/>
            <p14:sldId id="296"/>
            <p14:sldId id="292"/>
          </p14:sldIdLst>
        </p14:section>
        <p14:section name="Untitled Section" id="{1E6A964C-E14E-4F2D-AB7E-64AEFD0A08FB}">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shua mendoza" initials="jm" lastIdx="2" clrIdx="0">
    <p:extLst>
      <p:ext uri="{19B8F6BF-5375-455C-9EA6-DF929625EA0E}">
        <p15:presenceInfo xmlns:p15="http://schemas.microsoft.com/office/powerpoint/2012/main" userId="1e2164237e0766a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EF293C-E34A-4DED-93ED-F32104394EFF}" v="1" dt="2023-01-15T05:16:50.6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53" autoAdjust="0"/>
    <p:restoredTop sz="94712" autoAdjust="0"/>
  </p:normalViewPr>
  <p:slideViewPr>
    <p:cSldViewPr snapToGrid="0">
      <p:cViewPr varScale="1">
        <p:scale>
          <a:sx n="74" d="100"/>
          <a:sy n="74" d="100"/>
        </p:scale>
        <p:origin x="44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PNG>
</file>

<file path=ppt/media/image10.jpeg>
</file>

<file path=ppt/media/image11.jpeg>
</file>

<file path=ppt/media/image12.png>
</file>

<file path=ppt/media/image13.png>
</file>

<file path=ppt/media/image14.png>
</file>

<file path=ppt/media/image2.jp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B5491F-17FF-4D2C-ABF3-DE22EC2F6685}" type="datetimeFigureOut">
              <a:rPr lang="en-PH" smtClean="0"/>
              <a:t>01/17/2023</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9F5CDA-E30B-494D-BEFD-CB197C9B7E58}" type="slidenum">
              <a:rPr lang="en-PH" smtClean="0"/>
              <a:t>‹#›</a:t>
            </a:fld>
            <a:endParaRPr lang="en-PH"/>
          </a:p>
        </p:txBody>
      </p:sp>
    </p:spTree>
    <p:extLst>
      <p:ext uri="{BB962C8B-B14F-4D97-AF65-F5344CB8AC3E}">
        <p14:creationId xmlns:p14="http://schemas.microsoft.com/office/powerpoint/2010/main" val="37111971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9F5CDA-E30B-494D-BEFD-CB197C9B7E58}" type="slidenum">
              <a:rPr lang="en-PH" smtClean="0"/>
              <a:t>7</a:t>
            </a:fld>
            <a:endParaRPr lang="en-PH"/>
          </a:p>
        </p:txBody>
      </p:sp>
    </p:spTree>
    <p:extLst>
      <p:ext uri="{BB962C8B-B14F-4D97-AF65-F5344CB8AC3E}">
        <p14:creationId xmlns:p14="http://schemas.microsoft.com/office/powerpoint/2010/main" val="687199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548C0-3319-461E-8E21-2CDD94B068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1B3311F-A830-4D23-B8C9-E9C410DDF3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2510981-85CD-485F-A7EB-19C83027512D}"/>
              </a:ext>
            </a:extLst>
          </p:cNvPr>
          <p:cNvSpPr>
            <a:spLocks noGrp="1"/>
          </p:cNvSpPr>
          <p:nvPr>
            <p:ph type="dt" sz="half" idx="10"/>
          </p:nvPr>
        </p:nvSpPr>
        <p:spPr/>
        <p:txBody>
          <a:bodyPr/>
          <a:lstStyle/>
          <a:p>
            <a:fld id="{C224385C-9C42-4837-9A7E-048F465FBA56}" type="datetimeFigureOut">
              <a:rPr lang="en-US" smtClean="0"/>
              <a:t>1/17/2023</a:t>
            </a:fld>
            <a:endParaRPr lang="en-US"/>
          </a:p>
        </p:txBody>
      </p:sp>
      <p:sp>
        <p:nvSpPr>
          <p:cNvPr id="5" name="Footer Placeholder 4">
            <a:extLst>
              <a:ext uri="{FF2B5EF4-FFF2-40B4-BE49-F238E27FC236}">
                <a16:creationId xmlns:a16="http://schemas.microsoft.com/office/drawing/2014/main" id="{0990A7DC-AF5C-4153-990B-C0EA21FD75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C25B98-996F-4D78-80F1-FCA1D538D36C}"/>
              </a:ext>
            </a:extLst>
          </p:cNvPr>
          <p:cNvSpPr>
            <a:spLocks noGrp="1"/>
          </p:cNvSpPr>
          <p:nvPr>
            <p:ph type="sldNum" sz="quarter" idx="12"/>
          </p:nvPr>
        </p:nvSpPr>
        <p:spPr/>
        <p:txBody>
          <a:bodyPr/>
          <a:lstStyle/>
          <a:p>
            <a:fld id="{77026F06-AB50-4273-95D4-50DF465C7ECF}" type="slidenum">
              <a:rPr lang="en-US" smtClean="0"/>
              <a:t>‹#›</a:t>
            </a:fld>
            <a:endParaRPr lang="en-US"/>
          </a:p>
        </p:txBody>
      </p:sp>
    </p:spTree>
    <p:extLst>
      <p:ext uri="{BB962C8B-B14F-4D97-AF65-F5344CB8AC3E}">
        <p14:creationId xmlns:p14="http://schemas.microsoft.com/office/powerpoint/2010/main" val="1817656459"/>
      </p:ext>
    </p:extLst>
  </p:cSld>
  <p:clrMapOvr>
    <a:masterClrMapping/>
  </p:clrMapOvr>
  <p:transition>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F77EB-7471-4C8E-A472-616959A850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82E1767-5FFC-49AB-A0FC-84D5BB60B1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EA896E-002A-4C55-BDB3-1F6385E401AD}"/>
              </a:ext>
            </a:extLst>
          </p:cNvPr>
          <p:cNvSpPr>
            <a:spLocks noGrp="1"/>
          </p:cNvSpPr>
          <p:nvPr>
            <p:ph type="dt" sz="half" idx="10"/>
          </p:nvPr>
        </p:nvSpPr>
        <p:spPr/>
        <p:txBody>
          <a:bodyPr/>
          <a:lstStyle/>
          <a:p>
            <a:fld id="{C224385C-9C42-4837-9A7E-048F465FBA56}" type="datetimeFigureOut">
              <a:rPr lang="en-US" smtClean="0"/>
              <a:t>1/17/2023</a:t>
            </a:fld>
            <a:endParaRPr lang="en-US"/>
          </a:p>
        </p:txBody>
      </p:sp>
      <p:sp>
        <p:nvSpPr>
          <p:cNvPr id="5" name="Footer Placeholder 4">
            <a:extLst>
              <a:ext uri="{FF2B5EF4-FFF2-40B4-BE49-F238E27FC236}">
                <a16:creationId xmlns:a16="http://schemas.microsoft.com/office/drawing/2014/main" id="{A9508EF1-F27A-41F3-ADC1-A44194EA7A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134E28-3029-4874-9670-86CFD67B95A9}"/>
              </a:ext>
            </a:extLst>
          </p:cNvPr>
          <p:cNvSpPr>
            <a:spLocks noGrp="1"/>
          </p:cNvSpPr>
          <p:nvPr>
            <p:ph type="sldNum" sz="quarter" idx="12"/>
          </p:nvPr>
        </p:nvSpPr>
        <p:spPr/>
        <p:txBody>
          <a:bodyPr/>
          <a:lstStyle/>
          <a:p>
            <a:fld id="{77026F06-AB50-4273-95D4-50DF465C7ECF}" type="slidenum">
              <a:rPr lang="en-US" smtClean="0"/>
              <a:t>‹#›</a:t>
            </a:fld>
            <a:endParaRPr lang="en-US"/>
          </a:p>
        </p:txBody>
      </p:sp>
    </p:spTree>
    <p:extLst>
      <p:ext uri="{BB962C8B-B14F-4D97-AF65-F5344CB8AC3E}">
        <p14:creationId xmlns:p14="http://schemas.microsoft.com/office/powerpoint/2010/main" val="739023981"/>
      </p:ext>
    </p:extLst>
  </p:cSld>
  <p:clrMapOvr>
    <a:masterClrMapping/>
  </p:clrMapOvr>
  <p:transition>
    <p:fade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5136E2-4300-4203-AFE0-AC3D7FB754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FD6C32-4358-4B9A-B335-0652E10F62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26736C-ED4D-48F1-8B4D-EF3E8774CF03}"/>
              </a:ext>
            </a:extLst>
          </p:cNvPr>
          <p:cNvSpPr>
            <a:spLocks noGrp="1"/>
          </p:cNvSpPr>
          <p:nvPr>
            <p:ph type="dt" sz="half" idx="10"/>
          </p:nvPr>
        </p:nvSpPr>
        <p:spPr/>
        <p:txBody>
          <a:bodyPr/>
          <a:lstStyle/>
          <a:p>
            <a:fld id="{C224385C-9C42-4837-9A7E-048F465FBA56}" type="datetimeFigureOut">
              <a:rPr lang="en-US" smtClean="0"/>
              <a:t>1/17/2023</a:t>
            </a:fld>
            <a:endParaRPr lang="en-US"/>
          </a:p>
        </p:txBody>
      </p:sp>
      <p:sp>
        <p:nvSpPr>
          <p:cNvPr id="5" name="Footer Placeholder 4">
            <a:extLst>
              <a:ext uri="{FF2B5EF4-FFF2-40B4-BE49-F238E27FC236}">
                <a16:creationId xmlns:a16="http://schemas.microsoft.com/office/drawing/2014/main" id="{84F04ED3-7DDE-4949-B9EF-1E46511CDE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9DECB7-7A05-44CF-8BAB-FAB265F4B562}"/>
              </a:ext>
            </a:extLst>
          </p:cNvPr>
          <p:cNvSpPr>
            <a:spLocks noGrp="1"/>
          </p:cNvSpPr>
          <p:nvPr>
            <p:ph type="sldNum" sz="quarter" idx="12"/>
          </p:nvPr>
        </p:nvSpPr>
        <p:spPr/>
        <p:txBody>
          <a:bodyPr/>
          <a:lstStyle/>
          <a:p>
            <a:fld id="{77026F06-AB50-4273-95D4-50DF465C7ECF}" type="slidenum">
              <a:rPr lang="en-US" smtClean="0"/>
              <a:t>‹#›</a:t>
            </a:fld>
            <a:endParaRPr lang="en-US"/>
          </a:p>
        </p:txBody>
      </p:sp>
    </p:spTree>
    <p:extLst>
      <p:ext uri="{BB962C8B-B14F-4D97-AF65-F5344CB8AC3E}">
        <p14:creationId xmlns:p14="http://schemas.microsoft.com/office/powerpoint/2010/main" val="3126040343"/>
      </p:ext>
    </p:extLst>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6F7D1-DDA7-4DC5-A540-321F62911380}"/>
              </a:ext>
            </a:extLst>
          </p:cNvPr>
          <p:cNvSpPr>
            <a:spLocks noGrp="1"/>
          </p:cNvSpPr>
          <p:nvPr>
            <p:ph type="title"/>
          </p:nvPr>
        </p:nvSpPr>
        <p:spPr>
          <a:xfrm>
            <a:off x="1762897" y="93277"/>
            <a:ext cx="10033686" cy="779935"/>
          </a:xfrm>
          <a:noFill/>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16EAE2B2-A23B-4EDE-860E-53E8494D588D}"/>
              </a:ext>
            </a:extLst>
          </p:cNvPr>
          <p:cNvSpPr>
            <a:spLocks noGrp="1"/>
          </p:cNvSpPr>
          <p:nvPr>
            <p:ph idx="1"/>
          </p:nvPr>
        </p:nvSpPr>
        <p:spPr>
          <a:xfrm>
            <a:off x="574589" y="1439112"/>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C7EE0DE-D874-4B14-9458-3A0AD00D75A7}"/>
              </a:ext>
            </a:extLst>
          </p:cNvPr>
          <p:cNvSpPr>
            <a:spLocks noGrp="1"/>
          </p:cNvSpPr>
          <p:nvPr>
            <p:ph type="dt" sz="half" idx="10"/>
          </p:nvPr>
        </p:nvSpPr>
        <p:spPr/>
        <p:txBody>
          <a:bodyPr/>
          <a:lstStyle/>
          <a:p>
            <a:fld id="{C224385C-9C42-4837-9A7E-048F465FBA56}" type="datetimeFigureOut">
              <a:rPr lang="en-US" smtClean="0"/>
              <a:t>1/17/2023</a:t>
            </a:fld>
            <a:endParaRPr lang="en-US"/>
          </a:p>
        </p:txBody>
      </p:sp>
      <p:sp>
        <p:nvSpPr>
          <p:cNvPr id="5" name="Footer Placeholder 4">
            <a:extLst>
              <a:ext uri="{FF2B5EF4-FFF2-40B4-BE49-F238E27FC236}">
                <a16:creationId xmlns:a16="http://schemas.microsoft.com/office/drawing/2014/main" id="{53DA3A5D-49BD-4C8C-854B-B3439F2FC9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6E1DE0-4582-4539-B66F-EDD802E417EF}"/>
              </a:ext>
            </a:extLst>
          </p:cNvPr>
          <p:cNvSpPr>
            <a:spLocks noGrp="1"/>
          </p:cNvSpPr>
          <p:nvPr>
            <p:ph type="sldNum" sz="quarter" idx="12"/>
          </p:nvPr>
        </p:nvSpPr>
        <p:spPr/>
        <p:txBody>
          <a:bodyPr/>
          <a:lstStyle/>
          <a:p>
            <a:fld id="{77026F06-AB50-4273-95D4-50DF465C7ECF}" type="slidenum">
              <a:rPr lang="en-US" smtClean="0"/>
              <a:t>‹#›</a:t>
            </a:fld>
            <a:endParaRPr lang="en-US"/>
          </a:p>
        </p:txBody>
      </p:sp>
    </p:spTree>
    <p:extLst>
      <p:ext uri="{BB962C8B-B14F-4D97-AF65-F5344CB8AC3E}">
        <p14:creationId xmlns:p14="http://schemas.microsoft.com/office/powerpoint/2010/main" val="1602257428"/>
      </p:ext>
    </p:extLst>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r="-2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FBE1A-DD08-46A2-9DED-949593B3A8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6D8F58E-2310-4DFE-A020-E23D9CBA06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33A351-EA28-43B6-8F40-0D7FA9726499}"/>
              </a:ext>
            </a:extLst>
          </p:cNvPr>
          <p:cNvSpPr>
            <a:spLocks noGrp="1"/>
          </p:cNvSpPr>
          <p:nvPr>
            <p:ph type="dt" sz="half" idx="10"/>
          </p:nvPr>
        </p:nvSpPr>
        <p:spPr/>
        <p:txBody>
          <a:bodyPr/>
          <a:lstStyle/>
          <a:p>
            <a:fld id="{C224385C-9C42-4837-9A7E-048F465FBA56}" type="datetimeFigureOut">
              <a:rPr lang="en-US" smtClean="0"/>
              <a:t>1/17/2023</a:t>
            </a:fld>
            <a:endParaRPr lang="en-US"/>
          </a:p>
        </p:txBody>
      </p:sp>
      <p:sp>
        <p:nvSpPr>
          <p:cNvPr id="5" name="Footer Placeholder 4">
            <a:extLst>
              <a:ext uri="{FF2B5EF4-FFF2-40B4-BE49-F238E27FC236}">
                <a16:creationId xmlns:a16="http://schemas.microsoft.com/office/drawing/2014/main" id="{DDF96A52-AB3F-498D-973D-F5423BE353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BC5EC6-4E7C-41DB-979D-EC10B20A50E5}"/>
              </a:ext>
            </a:extLst>
          </p:cNvPr>
          <p:cNvSpPr>
            <a:spLocks noGrp="1"/>
          </p:cNvSpPr>
          <p:nvPr>
            <p:ph type="sldNum" sz="quarter" idx="12"/>
          </p:nvPr>
        </p:nvSpPr>
        <p:spPr/>
        <p:txBody>
          <a:bodyPr/>
          <a:lstStyle/>
          <a:p>
            <a:fld id="{77026F06-AB50-4273-95D4-50DF465C7ECF}" type="slidenum">
              <a:rPr lang="en-US" smtClean="0"/>
              <a:t>‹#›</a:t>
            </a:fld>
            <a:endParaRPr lang="en-US"/>
          </a:p>
        </p:txBody>
      </p:sp>
    </p:spTree>
    <p:extLst>
      <p:ext uri="{BB962C8B-B14F-4D97-AF65-F5344CB8AC3E}">
        <p14:creationId xmlns:p14="http://schemas.microsoft.com/office/powerpoint/2010/main" val="1446588953"/>
      </p:ext>
    </p:extLst>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64F1B-9028-4046-A319-8F38A1DA265A}"/>
              </a:ext>
            </a:extLst>
          </p:cNvPr>
          <p:cNvSpPr>
            <a:spLocks noGrp="1"/>
          </p:cNvSpPr>
          <p:nvPr>
            <p:ph type="title"/>
          </p:nvPr>
        </p:nvSpPr>
        <p:spPr>
          <a:solidFill>
            <a:srgbClr val="FFFF00"/>
          </a:solidFill>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5051F73-CA8A-404B-84C4-5AC9EA46E534}"/>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0BC49BC-DFD7-4F6D-BD9B-1FD15C9FA3A0}"/>
              </a:ext>
            </a:extLst>
          </p:cNvPr>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16A2AE2-B2C9-4D41-9122-FBA1BEDE1661}"/>
              </a:ext>
            </a:extLst>
          </p:cNvPr>
          <p:cNvSpPr>
            <a:spLocks noGrp="1"/>
          </p:cNvSpPr>
          <p:nvPr>
            <p:ph type="dt" sz="half" idx="10"/>
          </p:nvPr>
        </p:nvSpPr>
        <p:spPr/>
        <p:txBody>
          <a:bodyPr/>
          <a:lstStyle/>
          <a:p>
            <a:fld id="{C224385C-9C42-4837-9A7E-048F465FBA56}" type="datetimeFigureOut">
              <a:rPr lang="en-US" smtClean="0"/>
              <a:t>1/17/2023</a:t>
            </a:fld>
            <a:endParaRPr lang="en-US"/>
          </a:p>
        </p:txBody>
      </p:sp>
      <p:sp>
        <p:nvSpPr>
          <p:cNvPr id="6" name="Footer Placeholder 5">
            <a:extLst>
              <a:ext uri="{FF2B5EF4-FFF2-40B4-BE49-F238E27FC236}">
                <a16:creationId xmlns:a16="http://schemas.microsoft.com/office/drawing/2014/main" id="{EE91DF67-C7C4-404C-A62A-499811EAB4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B927F2-1449-44F2-A696-6073436871DF}"/>
              </a:ext>
            </a:extLst>
          </p:cNvPr>
          <p:cNvSpPr>
            <a:spLocks noGrp="1"/>
          </p:cNvSpPr>
          <p:nvPr>
            <p:ph type="sldNum" sz="quarter" idx="12"/>
          </p:nvPr>
        </p:nvSpPr>
        <p:spPr/>
        <p:txBody>
          <a:bodyPr/>
          <a:lstStyle/>
          <a:p>
            <a:fld id="{77026F06-AB50-4273-95D4-50DF465C7ECF}" type="slidenum">
              <a:rPr lang="en-US" smtClean="0"/>
              <a:t>‹#›</a:t>
            </a:fld>
            <a:endParaRPr lang="en-US"/>
          </a:p>
        </p:txBody>
      </p:sp>
    </p:spTree>
    <p:extLst>
      <p:ext uri="{BB962C8B-B14F-4D97-AF65-F5344CB8AC3E}">
        <p14:creationId xmlns:p14="http://schemas.microsoft.com/office/powerpoint/2010/main" val="964801558"/>
      </p:ext>
    </p:extLst>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90F4C-D811-4FC8-AEAF-75D911F4735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3FB3973-7D5D-4F48-ADAA-C9A0802808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238FF7-A8D8-47FA-98A8-704F4521A6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B1857E2-39FD-44A6-9F81-65F9FF6CC1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BD47EE3-8653-464F-B816-70559225B2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3599F3-2DA3-4CB3-ADA7-A57F0284C327}"/>
              </a:ext>
            </a:extLst>
          </p:cNvPr>
          <p:cNvSpPr>
            <a:spLocks noGrp="1"/>
          </p:cNvSpPr>
          <p:nvPr>
            <p:ph type="dt" sz="half" idx="10"/>
          </p:nvPr>
        </p:nvSpPr>
        <p:spPr/>
        <p:txBody>
          <a:bodyPr/>
          <a:lstStyle/>
          <a:p>
            <a:fld id="{C224385C-9C42-4837-9A7E-048F465FBA56}" type="datetimeFigureOut">
              <a:rPr lang="en-US" smtClean="0"/>
              <a:t>1/17/2023</a:t>
            </a:fld>
            <a:endParaRPr lang="en-US"/>
          </a:p>
        </p:txBody>
      </p:sp>
      <p:sp>
        <p:nvSpPr>
          <p:cNvPr id="8" name="Footer Placeholder 7">
            <a:extLst>
              <a:ext uri="{FF2B5EF4-FFF2-40B4-BE49-F238E27FC236}">
                <a16:creationId xmlns:a16="http://schemas.microsoft.com/office/drawing/2014/main" id="{1A32A792-A9D9-4A6E-B4E0-B2CF02FFE5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3338287-0A69-424A-9C0F-BF86911E8751}"/>
              </a:ext>
            </a:extLst>
          </p:cNvPr>
          <p:cNvSpPr>
            <a:spLocks noGrp="1"/>
          </p:cNvSpPr>
          <p:nvPr>
            <p:ph type="sldNum" sz="quarter" idx="12"/>
          </p:nvPr>
        </p:nvSpPr>
        <p:spPr/>
        <p:txBody>
          <a:bodyPr/>
          <a:lstStyle/>
          <a:p>
            <a:fld id="{77026F06-AB50-4273-95D4-50DF465C7ECF}" type="slidenum">
              <a:rPr lang="en-US" smtClean="0"/>
              <a:t>‹#›</a:t>
            </a:fld>
            <a:endParaRPr lang="en-US"/>
          </a:p>
        </p:txBody>
      </p:sp>
    </p:spTree>
    <p:extLst>
      <p:ext uri="{BB962C8B-B14F-4D97-AF65-F5344CB8AC3E}">
        <p14:creationId xmlns:p14="http://schemas.microsoft.com/office/powerpoint/2010/main" val="2783439832"/>
      </p:ext>
    </p:extLst>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8ED14-6D00-43F7-BF26-9C198A8FF26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A3F9FE-3B9A-4B91-AAF0-B451C092A9B1}"/>
              </a:ext>
            </a:extLst>
          </p:cNvPr>
          <p:cNvSpPr>
            <a:spLocks noGrp="1"/>
          </p:cNvSpPr>
          <p:nvPr>
            <p:ph type="dt" sz="half" idx="10"/>
          </p:nvPr>
        </p:nvSpPr>
        <p:spPr/>
        <p:txBody>
          <a:bodyPr/>
          <a:lstStyle/>
          <a:p>
            <a:fld id="{C224385C-9C42-4837-9A7E-048F465FBA56}" type="datetimeFigureOut">
              <a:rPr lang="en-US" smtClean="0"/>
              <a:t>1/17/2023</a:t>
            </a:fld>
            <a:endParaRPr lang="en-US"/>
          </a:p>
        </p:txBody>
      </p:sp>
      <p:sp>
        <p:nvSpPr>
          <p:cNvPr id="4" name="Footer Placeholder 3">
            <a:extLst>
              <a:ext uri="{FF2B5EF4-FFF2-40B4-BE49-F238E27FC236}">
                <a16:creationId xmlns:a16="http://schemas.microsoft.com/office/drawing/2014/main" id="{C61329D7-DD23-4086-83CB-654E5C50E98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AD0A3A-9B84-4DA3-8B41-48969510ED10}"/>
              </a:ext>
            </a:extLst>
          </p:cNvPr>
          <p:cNvSpPr>
            <a:spLocks noGrp="1"/>
          </p:cNvSpPr>
          <p:nvPr>
            <p:ph type="sldNum" sz="quarter" idx="12"/>
          </p:nvPr>
        </p:nvSpPr>
        <p:spPr/>
        <p:txBody>
          <a:bodyPr/>
          <a:lstStyle/>
          <a:p>
            <a:fld id="{77026F06-AB50-4273-95D4-50DF465C7ECF}" type="slidenum">
              <a:rPr lang="en-US" smtClean="0"/>
              <a:t>‹#›</a:t>
            </a:fld>
            <a:endParaRPr lang="en-US"/>
          </a:p>
        </p:txBody>
      </p:sp>
    </p:spTree>
    <p:extLst>
      <p:ext uri="{BB962C8B-B14F-4D97-AF65-F5344CB8AC3E}">
        <p14:creationId xmlns:p14="http://schemas.microsoft.com/office/powerpoint/2010/main" val="2764616424"/>
      </p:ext>
    </p:extLst>
  </p:cSld>
  <p:clrMapOvr>
    <a:masterClrMapping/>
  </p:clrMapOvr>
  <p:transition>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8DA3EE-3F26-4AB3-A406-2C6C5D68F3F7}"/>
              </a:ext>
            </a:extLst>
          </p:cNvPr>
          <p:cNvSpPr>
            <a:spLocks noGrp="1"/>
          </p:cNvSpPr>
          <p:nvPr>
            <p:ph type="dt" sz="half" idx="10"/>
          </p:nvPr>
        </p:nvSpPr>
        <p:spPr/>
        <p:txBody>
          <a:bodyPr/>
          <a:lstStyle/>
          <a:p>
            <a:fld id="{C224385C-9C42-4837-9A7E-048F465FBA56}" type="datetimeFigureOut">
              <a:rPr lang="en-US" smtClean="0"/>
              <a:t>1/17/2023</a:t>
            </a:fld>
            <a:endParaRPr lang="en-US"/>
          </a:p>
        </p:txBody>
      </p:sp>
      <p:sp>
        <p:nvSpPr>
          <p:cNvPr id="3" name="Footer Placeholder 2">
            <a:extLst>
              <a:ext uri="{FF2B5EF4-FFF2-40B4-BE49-F238E27FC236}">
                <a16:creationId xmlns:a16="http://schemas.microsoft.com/office/drawing/2014/main" id="{2016F52B-E6D4-4AB2-A504-81815C7294E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3BCBFB9-3E97-4A5B-B142-B0A0B5E628C8}"/>
              </a:ext>
            </a:extLst>
          </p:cNvPr>
          <p:cNvSpPr>
            <a:spLocks noGrp="1"/>
          </p:cNvSpPr>
          <p:nvPr>
            <p:ph type="sldNum" sz="quarter" idx="12"/>
          </p:nvPr>
        </p:nvSpPr>
        <p:spPr/>
        <p:txBody>
          <a:bodyPr/>
          <a:lstStyle/>
          <a:p>
            <a:fld id="{77026F06-AB50-4273-95D4-50DF465C7ECF}" type="slidenum">
              <a:rPr lang="en-US" smtClean="0"/>
              <a:t>‹#›</a:t>
            </a:fld>
            <a:endParaRPr lang="en-US"/>
          </a:p>
        </p:txBody>
      </p:sp>
    </p:spTree>
    <p:extLst>
      <p:ext uri="{BB962C8B-B14F-4D97-AF65-F5344CB8AC3E}">
        <p14:creationId xmlns:p14="http://schemas.microsoft.com/office/powerpoint/2010/main" val="1508501431"/>
      </p:ext>
    </p:extLst>
  </p:cSld>
  <p:clrMapOvr>
    <a:masterClrMapping/>
  </p:clrMapOvr>
  <p:transition>
    <p:fade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8A582-7272-4C81-BC1F-A35CC835D4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DE30109-8D0B-419E-8BC6-560C8CE78C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93C7D2F-3E22-4EF2-B284-D11E862314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C18ECD-DBAE-43A5-9A24-9D7C4AFA8C81}"/>
              </a:ext>
            </a:extLst>
          </p:cNvPr>
          <p:cNvSpPr>
            <a:spLocks noGrp="1"/>
          </p:cNvSpPr>
          <p:nvPr>
            <p:ph type="dt" sz="half" idx="10"/>
          </p:nvPr>
        </p:nvSpPr>
        <p:spPr/>
        <p:txBody>
          <a:bodyPr/>
          <a:lstStyle/>
          <a:p>
            <a:fld id="{C224385C-9C42-4837-9A7E-048F465FBA56}" type="datetimeFigureOut">
              <a:rPr lang="en-US" smtClean="0"/>
              <a:t>1/17/2023</a:t>
            </a:fld>
            <a:endParaRPr lang="en-US"/>
          </a:p>
        </p:txBody>
      </p:sp>
      <p:sp>
        <p:nvSpPr>
          <p:cNvPr id="6" name="Footer Placeholder 5">
            <a:extLst>
              <a:ext uri="{FF2B5EF4-FFF2-40B4-BE49-F238E27FC236}">
                <a16:creationId xmlns:a16="http://schemas.microsoft.com/office/drawing/2014/main" id="{0781AD1C-4AD4-4DC5-B93D-76FE5A70B6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FC53C3-4E9B-4CFF-BD92-27DC4B2B9394}"/>
              </a:ext>
            </a:extLst>
          </p:cNvPr>
          <p:cNvSpPr>
            <a:spLocks noGrp="1"/>
          </p:cNvSpPr>
          <p:nvPr>
            <p:ph type="sldNum" sz="quarter" idx="12"/>
          </p:nvPr>
        </p:nvSpPr>
        <p:spPr/>
        <p:txBody>
          <a:bodyPr/>
          <a:lstStyle/>
          <a:p>
            <a:fld id="{77026F06-AB50-4273-95D4-50DF465C7ECF}" type="slidenum">
              <a:rPr lang="en-US" smtClean="0"/>
              <a:t>‹#›</a:t>
            </a:fld>
            <a:endParaRPr lang="en-US"/>
          </a:p>
        </p:txBody>
      </p:sp>
    </p:spTree>
    <p:extLst>
      <p:ext uri="{BB962C8B-B14F-4D97-AF65-F5344CB8AC3E}">
        <p14:creationId xmlns:p14="http://schemas.microsoft.com/office/powerpoint/2010/main" val="524577812"/>
      </p:ext>
    </p:extLst>
  </p:cSld>
  <p:clrMapOvr>
    <a:masterClrMapping/>
  </p:clrMapOvr>
  <p:transition>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55FF9-70E9-47C1-8F45-23632CCB79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424C08-964C-4425-9617-5CAD54C224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A206553-CE5F-4925-9AEB-2979AE5A60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BACF04-27F1-4443-843A-D6B3798A0281}"/>
              </a:ext>
            </a:extLst>
          </p:cNvPr>
          <p:cNvSpPr>
            <a:spLocks noGrp="1"/>
          </p:cNvSpPr>
          <p:nvPr>
            <p:ph type="dt" sz="half" idx="10"/>
          </p:nvPr>
        </p:nvSpPr>
        <p:spPr/>
        <p:txBody>
          <a:bodyPr/>
          <a:lstStyle/>
          <a:p>
            <a:fld id="{C224385C-9C42-4837-9A7E-048F465FBA56}" type="datetimeFigureOut">
              <a:rPr lang="en-US" smtClean="0"/>
              <a:t>1/17/2023</a:t>
            </a:fld>
            <a:endParaRPr lang="en-US"/>
          </a:p>
        </p:txBody>
      </p:sp>
      <p:sp>
        <p:nvSpPr>
          <p:cNvPr id="6" name="Footer Placeholder 5">
            <a:extLst>
              <a:ext uri="{FF2B5EF4-FFF2-40B4-BE49-F238E27FC236}">
                <a16:creationId xmlns:a16="http://schemas.microsoft.com/office/drawing/2014/main" id="{A028BA67-B509-4F03-9D68-720E301470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F2658F-BD4D-4DE5-A53E-C2611434C844}"/>
              </a:ext>
            </a:extLst>
          </p:cNvPr>
          <p:cNvSpPr>
            <a:spLocks noGrp="1"/>
          </p:cNvSpPr>
          <p:nvPr>
            <p:ph type="sldNum" sz="quarter" idx="12"/>
          </p:nvPr>
        </p:nvSpPr>
        <p:spPr/>
        <p:txBody>
          <a:bodyPr/>
          <a:lstStyle/>
          <a:p>
            <a:fld id="{77026F06-AB50-4273-95D4-50DF465C7ECF}" type="slidenum">
              <a:rPr lang="en-US" smtClean="0"/>
              <a:t>‹#›</a:t>
            </a:fld>
            <a:endParaRPr lang="en-US"/>
          </a:p>
        </p:txBody>
      </p:sp>
    </p:spTree>
    <p:extLst>
      <p:ext uri="{BB962C8B-B14F-4D97-AF65-F5344CB8AC3E}">
        <p14:creationId xmlns:p14="http://schemas.microsoft.com/office/powerpoint/2010/main" val="2978731941"/>
      </p:ext>
    </p:extLst>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387547-1371-4B31-AFEB-1F1B972FC6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DC1355-8C1A-4C47-B4DE-92E603797D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446A5E-1022-4D9C-980C-25C0B0EFF3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24385C-9C42-4837-9A7E-048F465FBA56}" type="datetimeFigureOut">
              <a:rPr lang="en-US" smtClean="0"/>
              <a:t>1/17/2023</a:t>
            </a:fld>
            <a:endParaRPr lang="en-US"/>
          </a:p>
        </p:txBody>
      </p:sp>
      <p:sp>
        <p:nvSpPr>
          <p:cNvPr id="5" name="Footer Placeholder 4">
            <a:extLst>
              <a:ext uri="{FF2B5EF4-FFF2-40B4-BE49-F238E27FC236}">
                <a16:creationId xmlns:a16="http://schemas.microsoft.com/office/drawing/2014/main" id="{A0D25CA9-C0D0-49EA-8484-8C8FCAAAA6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41F0885-2F95-4D6B-AFB5-457D3D5BE7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026F06-AB50-4273-95D4-50DF465C7ECF}" type="slidenum">
              <a:rPr lang="en-US" smtClean="0"/>
              <a:t>‹#›</a:t>
            </a:fld>
            <a:endParaRPr lang="en-US"/>
          </a:p>
        </p:txBody>
      </p:sp>
    </p:spTree>
    <p:extLst>
      <p:ext uri="{BB962C8B-B14F-4D97-AF65-F5344CB8AC3E}">
        <p14:creationId xmlns:p14="http://schemas.microsoft.com/office/powerpoint/2010/main" val="25462962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fade thruBlk="1"/>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image" Target="../media/image10.jpe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AA19A13-15C9-4BEC-B1B9-BF348741EA69}"/>
              </a:ext>
            </a:extLst>
          </p:cNvPr>
          <p:cNvSpPr>
            <a:spLocks noGrp="1"/>
          </p:cNvSpPr>
          <p:nvPr>
            <p:ph idx="1"/>
          </p:nvPr>
        </p:nvSpPr>
        <p:spPr>
          <a:xfrm>
            <a:off x="838200" y="1800651"/>
            <a:ext cx="10515600" cy="1694705"/>
          </a:xfrm>
        </p:spPr>
        <p:txBody>
          <a:bodyPr>
            <a:normAutofit fontScale="47500" lnSpcReduction="20000"/>
          </a:bodyPr>
          <a:lstStyle/>
          <a:p>
            <a:pPr marL="0" indent="0" algn="ctr">
              <a:buNone/>
            </a:pPr>
            <a:r>
              <a:rPr lang="en-US" sz="9600" dirty="0">
                <a:latin typeface="Montserrat Black" panose="00000A00000000000000" pitchFamily="2" charset="0"/>
              </a:rPr>
              <a:t>COMSIS: COMPUTERIZED SALES AND INVENTORY SYSTEM FOR CENTRO MERCADO </a:t>
            </a:r>
            <a:endParaRPr lang="en-PH" sz="7200" dirty="0"/>
          </a:p>
        </p:txBody>
      </p:sp>
      <p:pic>
        <p:nvPicPr>
          <p:cNvPr id="1028" name="Picture 4">
            <a:extLst>
              <a:ext uri="{FF2B5EF4-FFF2-40B4-BE49-F238E27FC236}">
                <a16:creationId xmlns:a16="http://schemas.microsoft.com/office/drawing/2014/main" id="{76925407-074B-0ABB-A2FB-C1CE895844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1056" y="3429000"/>
            <a:ext cx="2909888" cy="29098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1642559"/>
      </p:ext>
    </p:extLst>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120;p67">
            <a:extLst>
              <a:ext uri="{FF2B5EF4-FFF2-40B4-BE49-F238E27FC236}">
                <a16:creationId xmlns:a16="http://schemas.microsoft.com/office/drawing/2014/main" id="{243F4BC9-D41B-4696-A2DF-04485592DAD3}"/>
              </a:ext>
            </a:extLst>
          </p:cNvPr>
          <p:cNvSpPr txBox="1">
            <a:spLocks/>
          </p:cNvSpPr>
          <p:nvPr/>
        </p:nvSpPr>
        <p:spPr>
          <a:xfrm>
            <a:off x="493153" y="272708"/>
            <a:ext cx="7672500" cy="577800"/>
          </a:xfrm>
          <a:prstGeom prst="rect">
            <a:avLst/>
          </a:prstGeom>
          <a:noFill/>
        </p:spPr>
        <p:txBody>
          <a:bodyPr spcFirstLastPara="1" vert="horz" wrap="square" lIns="91425" tIns="91425" rIns="91425" bIns="91425"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PH" b="1" dirty="0">
                <a:latin typeface="+mn-lt"/>
              </a:rPr>
              <a:t>DATA FLOW DIAGRAM</a:t>
            </a:r>
          </a:p>
        </p:txBody>
      </p:sp>
      <p:sp>
        <p:nvSpPr>
          <p:cNvPr id="5" name="TextBox 4">
            <a:extLst>
              <a:ext uri="{FF2B5EF4-FFF2-40B4-BE49-F238E27FC236}">
                <a16:creationId xmlns:a16="http://schemas.microsoft.com/office/drawing/2014/main" id="{F9A48A2F-E16A-4EAE-9E7E-A0572A220D6F}"/>
              </a:ext>
            </a:extLst>
          </p:cNvPr>
          <p:cNvSpPr txBox="1"/>
          <p:nvPr/>
        </p:nvSpPr>
        <p:spPr>
          <a:xfrm>
            <a:off x="-248817" y="6109653"/>
            <a:ext cx="12689633" cy="400110"/>
          </a:xfrm>
          <a:prstGeom prst="rect">
            <a:avLst/>
          </a:prstGeom>
          <a:noFill/>
        </p:spPr>
        <p:txBody>
          <a:bodyPr wrap="square" rtlCol="0">
            <a:spAutoFit/>
          </a:bodyPr>
          <a:lstStyle/>
          <a:p>
            <a:pPr algn="ctr"/>
            <a:r>
              <a:rPr lang="en-GB" sz="2000" b="1" dirty="0"/>
              <a:t>Proposed Context Diagram(Automated or Computerized process)</a:t>
            </a:r>
            <a:endParaRPr lang="en-PH" sz="2000" b="1" dirty="0"/>
          </a:p>
        </p:txBody>
      </p:sp>
      <p:pic>
        <p:nvPicPr>
          <p:cNvPr id="2" name="Picture 1">
            <a:extLst>
              <a:ext uri="{FF2B5EF4-FFF2-40B4-BE49-F238E27FC236}">
                <a16:creationId xmlns:a16="http://schemas.microsoft.com/office/drawing/2014/main" id="{3FC8E6FD-0AF6-D4D0-38CE-45BE96FFA45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90445" y="1390650"/>
            <a:ext cx="7611110" cy="4076700"/>
          </a:xfrm>
          <a:prstGeom prst="rect">
            <a:avLst/>
          </a:prstGeom>
          <a:noFill/>
        </p:spPr>
      </p:pic>
    </p:spTree>
    <p:extLst>
      <p:ext uri="{BB962C8B-B14F-4D97-AF65-F5344CB8AC3E}">
        <p14:creationId xmlns:p14="http://schemas.microsoft.com/office/powerpoint/2010/main" val="483420085"/>
      </p:ext>
    </p:extLst>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EDD5D1-C91D-4A74-AF8B-EF083ACC7F2B}"/>
              </a:ext>
            </a:extLst>
          </p:cNvPr>
          <p:cNvSpPr>
            <a:spLocks noGrp="1"/>
          </p:cNvSpPr>
          <p:nvPr>
            <p:ph idx="1"/>
          </p:nvPr>
        </p:nvSpPr>
        <p:spPr>
          <a:xfrm>
            <a:off x="838200" y="1918507"/>
            <a:ext cx="10515600" cy="4351338"/>
          </a:xfrm>
        </p:spPr>
        <p:txBody>
          <a:bodyPr>
            <a:normAutofit fontScale="85000" lnSpcReduction="10000"/>
          </a:bodyPr>
          <a:lstStyle/>
          <a:p>
            <a:pPr marL="0" indent="0">
              <a:buNone/>
            </a:pPr>
            <a:r>
              <a:rPr lang="en-US" sz="16900" dirty="0">
                <a:latin typeface="Times New Roman" panose="02020603050405020304" pitchFamily="18" charset="0"/>
                <a:cs typeface="Times New Roman" panose="02020603050405020304" pitchFamily="18" charset="0"/>
              </a:rPr>
              <a:t>System </a:t>
            </a:r>
          </a:p>
          <a:p>
            <a:pPr marL="0" indent="0">
              <a:buNone/>
            </a:pPr>
            <a:r>
              <a:rPr lang="en-US" sz="16900" dirty="0">
                <a:latin typeface="Times New Roman" panose="02020603050405020304" pitchFamily="18" charset="0"/>
                <a:cs typeface="Times New Roman" panose="02020603050405020304" pitchFamily="18" charset="0"/>
              </a:rPr>
              <a:t>	Presentation</a:t>
            </a:r>
          </a:p>
        </p:txBody>
      </p:sp>
    </p:spTree>
    <p:extLst>
      <p:ext uri="{BB962C8B-B14F-4D97-AF65-F5344CB8AC3E}">
        <p14:creationId xmlns:p14="http://schemas.microsoft.com/office/powerpoint/2010/main" val="3866244730"/>
      </p:ext>
    </p:extLst>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F7476-BDA0-431C-9621-2B632F9AAFC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AA19A13-15C9-4BEC-B1B9-BF348741EA69}"/>
              </a:ext>
            </a:extLst>
          </p:cNvPr>
          <p:cNvSpPr>
            <a:spLocks noGrp="1"/>
          </p:cNvSpPr>
          <p:nvPr>
            <p:ph idx="1"/>
          </p:nvPr>
        </p:nvSpPr>
        <p:spPr>
          <a:xfrm>
            <a:off x="2440912" y="2986023"/>
            <a:ext cx="10515600" cy="1694705"/>
          </a:xfrm>
        </p:spPr>
        <p:txBody>
          <a:bodyPr>
            <a:normAutofit/>
          </a:bodyPr>
          <a:lstStyle/>
          <a:p>
            <a:pPr marL="0" indent="0">
              <a:buNone/>
            </a:pPr>
            <a:r>
              <a:rPr lang="en-US" sz="107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629396546"/>
      </p:ext>
    </p:extLst>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A2B76-AE90-490A-95D4-85B9152DF31A}"/>
              </a:ext>
            </a:extLst>
          </p:cNvPr>
          <p:cNvSpPr>
            <a:spLocks noGrp="1"/>
          </p:cNvSpPr>
          <p:nvPr>
            <p:ph type="title"/>
          </p:nvPr>
        </p:nvSpPr>
        <p:spPr/>
        <p:txBody>
          <a:bodyPr>
            <a:normAutofit/>
          </a:bodyPr>
          <a:lstStyle/>
          <a:p>
            <a:r>
              <a:rPr lang="en-PH" sz="3600" b="1" dirty="0">
                <a:latin typeface="Times New Roman" panose="02020603050405020304" pitchFamily="18" charset="0"/>
                <a:cs typeface="Times New Roman" panose="02020603050405020304" pitchFamily="18" charset="0"/>
              </a:rPr>
              <a:t>OUR</a:t>
            </a:r>
            <a:r>
              <a:rPr lang="en-PH" sz="3600" b="1" dirty="0">
                <a:latin typeface="Arial Black" panose="020B0A04020102020204" pitchFamily="34" charset="0"/>
              </a:rPr>
              <a:t> TEAM</a:t>
            </a:r>
            <a:endParaRPr lang="en-US" sz="3600" b="1" dirty="0">
              <a:latin typeface="Arial Black" panose="020B0A0402010202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B9DBF7A-86F8-4A90-93FB-6A14599FCADD}"/>
              </a:ext>
            </a:extLst>
          </p:cNvPr>
          <p:cNvSpPr>
            <a:spLocks noGrp="1"/>
          </p:cNvSpPr>
          <p:nvPr>
            <p:ph idx="1"/>
          </p:nvPr>
        </p:nvSpPr>
        <p:spPr>
          <a:xfrm>
            <a:off x="0" y="1272655"/>
            <a:ext cx="12425280" cy="5658585"/>
          </a:xfrm>
        </p:spPr>
        <p:txBody>
          <a:bodyPr>
            <a:normAutofit/>
          </a:bodyPr>
          <a:lstStyle/>
          <a:p>
            <a:pPr marL="0" marR="0" indent="0">
              <a:spcBef>
                <a:spcPts val="0"/>
              </a:spcBef>
              <a:spcAft>
                <a:spcPts val="0"/>
              </a:spcAft>
              <a:buNone/>
            </a:pP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7" name="TextBox 6">
            <a:extLst>
              <a:ext uri="{FF2B5EF4-FFF2-40B4-BE49-F238E27FC236}">
                <a16:creationId xmlns:a16="http://schemas.microsoft.com/office/drawing/2014/main" id="{B748D570-BB1C-43AF-ADF4-71E78CF2DBA3}"/>
              </a:ext>
            </a:extLst>
          </p:cNvPr>
          <p:cNvSpPr txBox="1"/>
          <p:nvPr/>
        </p:nvSpPr>
        <p:spPr>
          <a:xfrm>
            <a:off x="792318" y="3421373"/>
            <a:ext cx="6214188" cy="369332"/>
          </a:xfrm>
          <a:prstGeom prst="rect">
            <a:avLst/>
          </a:prstGeom>
          <a:noFill/>
        </p:spPr>
        <p:txBody>
          <a:bodyPr wrap="square">
            <a:spAutoFit/>
          </a:bodyPr>
          <a:lstStyle/>
          <a:p>
            <a:pPr marL="0" indent="0" algn="ctr"/>
            <a:r>
              <a:rPr lang="en-US" dirty="0" err="1"/>
              <a:t>Boniza</a:t>
            </a:r>
            <a:r>
              <a:rPr lang="en-US" dirty="0"/>
              <a:t>, Renan</a:t>
            </a:r>
          </a:p>
        </p:txBody>
      </p:sp>
      <p:sp>
        <p:nvSpPr>
          <p:cNvPr id="10" name="TextBox 9">
            <a:extLst>
              <a:ext uri="{FF2B5EF4-FFF2-40B4-BE49-F238E27FC236}">
                <a16:creationId xmlns:a16="http://schemas.microsoft.com/office/drawing/2014/main" id="{54CDAEFB-DE40-4934-9621-24C234EEC8F1}"/>
              </a:ext>
            </a:extLst>
          </p:cNvPr>
          <p:cNvSpPr txBox="1"/>
          <p:nvPr/>
        </p:nvSpPr>
        <p:spPr>
          <a:xfrm>
            <a:off x="5300046" y="3421373"/>
            <a:ext cx="6214188" cy="369332"/>
          </a:xfrm>
          <a:prstGeom prst="rect">
            <a:avLst/>
          </a:prstGeom>
          <a:noFill/>
        </p:spPr>
        <p:txBody>
          <a:bodyPr wrap="square">
            <a:spAutoFit/>
          </a:bodyPr>
          <a:lstStyle/>
          <a:p>
            <a:pPr algn="ctr"/>
            <a:r>
              <a:rPr lang="en-US" dirty="0"/>
              <a:t>Ching, Jerick Aeron</a:t>
            </a:r>
          </a:p>
        </p:txBody>
      </p:sp>
      <p:sp>
        <p:nvSpPr>
          <p:cNvPr id="13" name="TextBox 12">
            <a:extLst>
              <a:ext uri="{FF2B5EF4-FFF2-40B4-BE49-F238E27FC236}">
                <a16:creationId xmlns:a16="http://schemas.microsoft.com/office/drawing/2014/main" id="{0DABBC34-B5D7-4EF6-BFEA-6E262CBB8443}"/>
              </a:ext>
            </a:extLst>
          </p:cNvPr>
          <p:cNvSpPr txBox="1"/>
          <p:nvPr/>
        </p:nvSpPr>
        <p:spPr>
          <a:xfrm>
            <a:off x="902478" y="5595702"/>
            <a:ext cx="5993868" cy="369332"/>
          </a:xfrm>
          <a:prstGeom prst="rect">
            <a:avLst/>
          </a:prstGeom>
          <a:noFill/>
        </p:spPr>
        <p:txBody>
          <a:bodyPr wrap="square">
            <a:spAutoFit/>
          </a:bodyPr>
          <a:lstStyle/>
          <a:p>
            <a:pPr algn="ctr"/>
            <a:r>
              <a:rPr lang="en-US" dirty="0"/>
              <a:t>Naval, </a:t>
            </a:r>
            <a:r>
              <a:rPr lang="en-US" dirty="0" err="1"/>
              <a:t>Jancen</a:t>
            </a:r>
            <a:endParaRPr lang="en-US" dirty="0"/>
          </a:p>
        </p:txBody>
      </p:sp>
      <p:sp>
        <p:nvSpPr>
          <p:cNvPr id="16" name="TextBox 15">
            <a:extLst>
              <a:ext uri="{FF2B5EF4-FFF2-40B4-BE49-F238E27FC236}">
                <a16:creationId xmlns:a16="http://schemas.microsoft.com/office/drawing/2014/main" id="{CFAC4DCA-A057-42AD-92D0-B805442D55AD}"/>
              </a:ext>
            </a:extLst>
          </p:cNvPr>
          <p:cNvSpPr txBox="1"/>
          <p:nvPr/>
        </p:nvSpPr>
        <p:spPr>
          <a:xfrm>
            <a:off x="5141426" y="5600598"/>
            <a:ext cx="6531428" cy="369332"/>
          </a:xfrm>
          <a:prstGeom prst="rect">
            <a:avLst/>
          </a:prstGeom>
          <a:noFill/>
        </p:spPr>
        <p:txBody>
          <a:bodyPr wrap="square">
            <a:spAutoFit/>
          </a:bodyPr>
          <a:lstStyle/>
          <a:p>
            <a:pPr algn="ctr"/>
            <a:r>
              <a:rPr lang="en-US" dirty="0"/>
              <a:t>Mallari, Lean Kurt</a:t>
            </a:r>
          </a:p>
        </p:txBody>
      </p:sp>
      <p:pic>
        <p:nvPicPr>
          <p:cNvPr id="1026" name="Picture 2" descr="Businessman Icon Image, Male Avatar Profile Vector with Glasses and Beard  Hairstyle Stock Vector - Illustration of avatar, male: 179728610"/>
          <p:cNvPicPr>
            <a:picLocks noChangeAspect="1" noChangeArrowheads="1"/>
          </p:cNvPicPr>
          <p:nvPr/>
        </p:nvPicPr>
        <p:blipFill>
          <a:blip r:embed="rId2" cstate="hqprint">
            <a:extLst>
              <a:ext uri="{28A0092B-C50C-407E-A947-70E740481C1C}">
                <a14:useLocalDpi xmlns:a14="http://schemas.microsoft.com/office/drawing/2010/main" val="0"/>
              </a:ext>
            </a:extLst>
          </a:blip>
          <a:srcRect/>
          <a:stretch>
            <a:fillRect/>
          </a:stretch>
        </p:blipFill>
        <p:spPr bwMode="auto">
          <a:xfrm>
            <a:off x="3165379" y="1944176"/>
            <a:ext cx="1468065" cy="146806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Businessman Icon Image, Male Avatar Profile Vector with Glasses and Beard  Hairstyle Stock Vector - Illustration of avatar, male: 179728610"/>
          <p:cNvPicPr>
            <a:picLocks noChangeAspect="1" noChangeArrowheads="1"/>
          </p:cNvPicPr>
          <p:nvPr/>
        </p:nvPicPr>
        <p:blipFill>
          <a:blip r:embed="rId2" cstate="hqprint">
            <a:extLst>
              <a:ext uri="{28A0092B-C50C-407E-A947-70E740481C1C}">
                <a14:useLocalDpi xmlns:a14="http://schemas.microsoft.com/office/drawing/2010/main" val="0"/>
              </a:ext>
            </a:extLst>
          </a:blip>
          <a:srcRect/>
          <a:stretch>
            <a:fillRect/>
          </a:stretch>
        </p:blipFill>
        <p:spPr bwMode="auto">
          <a:xfrm>
            <a:off x="7673107" y="4105468"/>
            <a:ext cx="1468065" cy="1468065"/>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No description available.">
            <a:extLst>
              <a:ext uri="{FF2B5EF4-FFF2-40B4-BE49-F238E27FC236}">
                <a16:creationId xmlns:a16="http://schemas.microsoft.com/office/drawing/2014/main" id="{4F60E1FE-A7A7-3954-EE9D-E049CCD6A1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9260" y="1948057"/>
            <a:ext cx="1464184" cy="1464184"/>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No description available.">
            <a:extLst>
              <a:ext uri="{FF2B5EF4-FFF2-40B4-BE49-F238E27FC236}">
                <a16:creationId xmlns:a16="http://schemas.microsoft.com/office/drawing/2014/main" id="{D3677767-98E7-84B8-2865-882E8A27E8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73107" y="1926243"/>
            <a:ext cx="1468065" cy="146806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Businessman Icon Image, Male Avatar Profile Vector with Glasses and Beard  Hairstyle Stock Vector - Illustration of avatar, male: 179728610">
            <a:extLst>
              <a:ext uri="{FF2B5EF4-FFF2-40B4-BE49-F238E27FC236}">
                <a16:creationId xmlns:a16="http://schemas.microsoft.com/office/drawing/2014/main" id="{7189EEEE-A32D-2247-64CC-0CDBBF2C12E4}"/>
              </a:ext>
            </a:extLst>
          </p:cNvPr>
          <p:cNvPicPr>
            <a:picLocks noChangeAspect="1" noChangeArrowheads="1"/>
          </p:cNvPicPr>
          <p:nvPr/>
        </p:nvPicPr>
        <p:blipFill>
          <a:blip r:embed="rId2" cstate="hqprint">
            <a:extLst>
              <a:ext uri="{28A0092B-C50C-407E-A947-70E740481C1C}">
                <a14:useLocalDpi xmlns:a14="http://schemas.microsoft.com/office/drawing/2010/main" val="0"/>
              </a:ext>
            </a:extLst>
          </a:blip>
          <a:srcRect/>
          <a:stretch>
            <a:fillRect/>
          </a:stretch>
        </p:blipFill>
        <p:spPr bwMode="auto">
          <a:xfrm>
            <a:off x="5447614" y="3180038"/>
            <a:ext cx="1468065" cy="1468065"/>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No description available.">
            <a:extLst>
              <a:ext uri="{FF2B5EF4-FFF2-40B4-BE49-F238E27FC236}">
                <a16:creationId xmlns:a16="http://schemas.microsoft.com/office/drawing/2014/main" id="{41703F30-9D04-D367-1791-237C1A4F17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94685" y="4101947"/>
            <a:ext cx="1495501" cy="153249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E8EB8BD-0D8C-B8C3-81AD-8E15BC97B1AB}"/>
              </a:ext>
            </a:extLst>
          </p:cNvPr>
          <p:cNvSpPr txBox="1"/>
          <p:nvPr/>
        </p:nvSpPr>
        <p:spPr>
          <a:xfrm>
            <a:off x="2946926" y="4579832"/>
            <a:ext cx="6531428" cy="369332"/>
          </a:xfrm>
          <a:prstGeom prst="rect">
            <a:avLst/>
          </a:prstGeom>
          <a:noFill/>
        </p:spPr>
        <p:txBody>
          <a:bodyPr wrap="square">
            <a:spAutoFit/>
          </a:bodyPr>
          <a:lstStyle/>
          <a:p>
            <a:pPr algn="ctr"/>
            <a:r>
              <a:rPr lang="en-US" dirty="0" err="1"/>
              <a:t>Janoras</a:t>
            </a:r>
            <a:r>
              <a:rPr lang="en-US" dirty="0"/>
              <a:t>, Daisy</a:t>
            </a:r>
          </a:p>
        </p:txBody>
      </p:sp>
      <p:pic>
        <p:nvPicPr>
          <p:cNvPr id="1028" name="Picture 4" descr="No description available.">
            <a:extLst>
              <a:ext uri="{FF2B5EF4-FFF2-40B4-BE49-F238E27FC236}">
                <a16:creationId xmlns:a16="http://schemas.microsoft.com/office/drawing/2014/main" id="{2491EEDE-8730-79D2-3DA5-EB365497EF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19737" y="3169984"/>
            <a:ext cx="1495501" cy="148074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dds">
            <a:extLst>
              <a:ext uri="{FF2B5EF4-FFF2-40B4-BE49-F238E27FC236}">
                <a16:creationId xmlns:a16="http://schemas.microsoft.com/office/drawing/2014/main" id="{580BEA7E-9128-496A-E7EF-3E1AB227FEB5}"/>
              </a:ext>
            </a:extLst>
          </p:cNvPr>
          <p:cNvPicPr>
            <a:picLocks noChangeAspect="1"/>
          </p:cNvPicPr>
          <p:nvPr/>
        </p:nvPicPr>
        <p:blipFill>
          <a:blip r:embed="rId7"/>
          <a:stretch>
            <a:fillRect/>
          </a:stretch>
        </p:blipFill>
        <p:spPr>
          <a:xfrm>
            <a:off x="7673107" y="4101947"/>
            <a:ext cx="1468065" cy="1468065"/>
          </a:xfrm>
          <a:prstGeom prst="rect">
            <a:avLst/>
          </a:prstGeom>
          <a:ln>
            <a:solidFill>
              <a:schemeClr val="bg1"/>
            </a:solidFill>
          </a:ln>
        </p:spPr>
      </p:pic>
    </p:spTree>
    <p:extLst>
      <p:ext uri="{BB962C8B-B14F-4D97-AF65-F5344CB8AC3E}">
        <p14:creationId xmlns:p14="http://schemas.microsoft.com/office/powerpoint/2010/main" val="2187828659"/>
      </p:ext>
    </p:extLst>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A2B76-AE90-490A-95D4-85B9152DF31A}"/>
              </a:ext>
            </a:extLst>
          </p:cNvPr>
          <p:cNvSpPr>
            <a:spLocks noGrp="1"/>
          </p:cNvSpPr>
          <p:nvPr>
            <p:ph type="title"/>
          </p:nvPr>
        </p:nvSpPr>
        <p:spPr/>
        <p:txBody>
          <a:bodyPr>
            <a:normAutofit/>
          </a:bodyPr>
          <a:lstStyle/>
          <a:p>
            <a:r>
              <a:rPr lang="en-US" sz="3600" b="1" dirty="0">
                <a:latin typeface="Times New Roman" panose="02020603050405020304" pitchFamily="18" charset="0"/>
                <a:cs typeface="Times New Roman" panose="02020603050405020304" pitchFamily="18" charset="0"/>
              </a:rPr>
              <a:t>Client</a:t>
            </a:r>
          </a:p>
        </p:txBody>
      </p:sp>
      <p:sp>
        <p:nvSpPr>
          <p:cNvPr id="3" name="Content Placeholder 2">
            <a:extLst>
              <a:ext uri="{FF2B5EF4-FFF2-40B4-BE49-F238E27FC236}">
                <a16:creationId xmlns:a16="http://schemas.microsoft.com/office/drawing/2014/main" id="{5B9DBF7A-86F8-4A90-93FB-6A14599FCADD}"/>
              </a:ext>
            </a:extLst>
          </p:cNvPr>
          <p:cNvSpPr>
            <a:spLocks noGrp="1"/>
          </p:cNvSpPr>
          <p:nvPr>
            <p:ph idx="1"/>
          </p:nvPr>
        </p:nvSpPr>
        <p:spPr>
          <a:xfrm>
            <a:off x="0" y="1272655"/>
            <a:ext cx="12425280" cy="5658585"/>
          </a:xfrm>
        </p:spPr>
        <p:txBody>
          <a:bodyPr>
            <a:normAutofit/>
          </a:bodyPr>
          <a:lstStyle/>
          <a:p>
            <a:pPr marL="0" marR="0" indent="0">
              <a:spcBef>
                <a:spcPts val="0"/>
              </a:spcBef>
              <a:spcAft>
                <a:spcPts val="0"/>
              </a:spcAft>
              <a:buNone/>
            </a:pPr>
            <a:endParaRPr lang="en-US" sz="1800" dirty="0">
              <a:effectLst/>
              <a:latin typeface="Times New Roman" panose="02020603050405020304" pitchFamily="18" charset="0"/>
              <a:ea typeface="Times New Roman" panose="02020603050405020304" pitchFamily="18" charset="0"/>
            </a:endParaRPr>
          </a:p>
          <a:p>
            <a:endParaRPr lang="en-US" dirty="0"/>
          </a:p>
        </p:txBody>
      </p:sp>
      <p:pic>
        <p:nvPicPr>
          <p:cNvPr id="2052" name="Picture 4" descr="No description available.">
            <a:extLst>
              <a:ext uri="{FF2B5EF4-FFF2-40B4-BE49-F238E27FC236}">
                <a16:creationId xmlns:a16="http://schemas.microsoft.com/office/drawing/2014/main" id="{47ED75CE-5CFF-080C-11B5-E350EAF2AE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3696085" y="-574808"/>
            <a:ext cx="5143500" cy="9009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5721011"/>
      </p:ext>
    </p:extLst>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839DF87-C292-409D-AF64-D5247A8C0A9F}"/>
              </a:ext>
            </a:extLst>
          </p:cNvPr>
          <p:cNvSpPr txBox="1">
            <a:spLocks/>
          </p:cNvSpPr>
          <p:nvPr/>
        </p:nvSpPr>
        <p:spPr>
          <a:xfrm>
            <a:off x="195391" y="2057399"/>
            <a:ext cx="8523093" cy="4593024"/>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sz="3200" dirty="0">
                <a:latin typeface="+mn-lt"/>
              </a:rPr>
              <a:t>	The Computerized Sales and Inventory System is designed to aid the Centro Mercado in the monitoring of sales and inventory records. It assists in providing information on the tracking of past and present records. Manual sales and inventory systems are not usually applicable in a convenience store like the Centro Mercado because they give the staff a difficult time computing and monitoring products that the store obtains and acquires, and it also delays the progress. </a:t>
            </a:r>
          </a:p>
          <a:p>
            <a:pPr algn="just"/>
            <a:endParaRPr lang="en-US" sz="3200" b="1" dirty="0">
              <a:latin typeface="+mn-lt"/>
              <a:cs typeface="Times New Roman" panose="02020603050405020304" pitchFamily="18" charset="0"/>
            </a:endParaRPr>
          </a:p>
        </p:txBody>
      </p:sp>
      <p:sp>
        <p:nvSpPr>
          <p:cNvPr id="2" name="Title 1">
            <a:extLst>
              <a:ext uri="{FF2B5EF4-FFF2-40B4-BE49-F238E27FC236}">
                <a16:creationId xmlns:a16="http://schemas.microsoft.com/office/drawing/2014/main" id="{7D8F86F7-7FE4-9057-D24C-DFF3F4D41641}"/>
              </a:ext>
            </a:extLst>
          </p:cNvPr>
          <p:cNvSpPr>
            <a:spLocks noGrp="1"/>
          </p:cNvSpPr>
          <p:nvPr>
            <p:ph type="title"/>
          </p:nvPr>
        </p:nvSpPr>
        <p:spPr>
          <a:xfrm>
            <a:off x="1762897" y="93277"/>
            <a:ext cx="10033686" cy="779935"/>
          </a:xfrm>
        </p:spPr>
        <p:txBody>
          <a:bodyPr>
            <a:normAutofit/>
          </a:bodyPr>
          <a:lstStyle/>
          <a:p>
            <a:r>
              <a:rPr lang="en-US" sz="3600" b="1" dirty="0">
                <a:latin typeface="Times New Roman" panose="02020603050405020304" pitchFamily="18" charset="0"/>
                <a:cs typeface="Times New Roman" panose="02020603050405020304" pitchFamily="18" charset="0"/>
              </a:rPr>
              <a:t>Introduction</a:t>
            </a:r>
          </a:p>
        </p:txBody>
      </p:sp>
      <p:pic>
        <p:nvPicPr>
          <p:cNvPr id="5" name="Picture 4">
            <a:extLst>
              <a:ext uri="{FF2B5EF4-FFF2-40B4-BE49-F238E27FC236}">
                <a16:creationId xmlns:a16="http://schemas.microsoft.com/office/drawing/2014/main" id="{66563DA9-00AD-7C74-2D6E-5FA6F24AC8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86695" y="2428875"/>
            <a:ext cx="2909888" cy="29098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4227163"/>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A49CD-2BD3-4010-90AE-7D2002EAA9BF}"/>
              </a:ext>
            </a:extLst>
          </p:cNvPr>
          <p:cNvSpPr>
            <a:spLocks noGrp="1"/>
          </p:cNvSpPr>
          <p:nvPr>
            <p:ph type="title"/>
          </p:nvPr>
        </p:nvSpPr>
        <p:spPr>
          <a:xfrm>
            <a:off x="1623903" y="0"/>
            <a:ext cx="9410700" cy="1095375"/>
          </a:xfrm>
        </p:spPr>
        <p:txBody>
          <a:bodyPr>
            <a:normAutofit/>
          </a:bodyPr>
          <a:lstStyle/>
          <a:p>
            <a:r>
              <a:rPr lang="en-US" sz="3600" b="1" dirty="0">
                <a:latin typeface="Times New Roman" panose="02020603050405020304" pitchFamily="18" charset="0"/>
                <a:cs typeface="Times New Roman" panose="02020603050405020304" pitchFamily="18" charset="0"/>
              </a:rPr>
              <a:t>OBJECTIVES OF THE STUDY</a:t>
            </a:r>
          </a:p>
        </p:txBody>
      </p:sp>
      <p:sp>
        <p:nvSpPr>
          <p:cNvPr id="5" name="TextBox 4">
            <a:extLst>
              <a:ext uri="{FF2B5EF4-FFF2-40B4-BE49-F238E27FC236}">
                <a16:creationId xmlns:a16="http://schemas.microsoft.com/office/drawing/2014/main" id="{BA719D8E-1422-499A-86AE-6CBFF9698865}"/>
              </a:ext>
            </a:extLst>
          </p:cNvPr>
          <p:cNvSpPr txBox="1"/>
          <p:nvPr/>
        </p:nvSpPr>
        <p:spPr>
          <a:xfrm>
            <a:off x="1538287" y="1660738"/>
            <a:ext cx="9115425" cy="646331"/>
          </a:xfrm>
          <a:prstGeom prst="rect">
            <a:avLst/>
          </a:prstGeom>
          <a:noFill/>
        </p:spPr>
        <p:txBody>
          <a:bodyPr wrap="square" lIns="91440" tIns="45720" rIns="91440" bIns="45720" anchor="t">
            <a:spAutoFit/>
          </a:bodyPr>
          <a:lstStyle/>
          <a:p>
            <a:pPr algn="ctr"/>
            <a:r>
              <a:rPr lang="en-US" sz="3600" b="1" dirty="0">
                <a:latin typeface="Times New Roman" panose="02020603050405020304" pitchFamily="18" charset="0"/>
                <a:cs typeface="Times New Roman" panose="02020603050405020304" pitchFamily="18" charset="0"/>
              </a:rPr>
              <a:t>GENERAL OBJECTIVE:</a:t>
            </a:r>
          </a:p>
        </p:txBody>
      </p:sp>
      <p:sp>
        <p:nvSpPr>
          <p:cNvPr id="8" name="Title 1">
            <a:extLst>
              <a:ext uri="{FF2B5EF4-FFF2-40B4-BE49-F238E27FC236}">
                <a16:creationId xmlns:a16="http://schemas.microsoft.com/office/drawing/2014/main" id="{1839DF87-C292-409D-AF64-D5247A8C0A9F}"/>
              </a:ext>
            </a:extLst>
          </p:cNvPr>
          <p:cNvSpPr txBox="1">
            <a:spLocks/>
          </p:cNvSpPr>
          <p:nvPr/>
        </p:nvSpPr>
        <p:spPr>
          <a:xfrm>
            <a:off x="1390649" y="2820843"/>
            <a:ext cx="9410700" cy="2376419"/>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4000" b="1" dirty="0">
                <a:latin typeface="+mn-lt"/>
              </a:rPr>
              <a:t>DEVELOP A “COMSIS: A COMPUTERIZED SALES AND INVENTORY SYSTEM FOR CENTRO MERCADO”</a:t>
            </a:r>
          </a:p>
          <a:p>
            <a:pPr lvl="0" algn="ctr">
              <a:spcBef>
                <a:spcPts val="0"/>
              </a:spcBef>
            </a:pPr>
            <a:endParaRPr lang="en-US" sz="4000" b="1" dirty="0">
              <a:latin typeface="+mn-lt"/>
            </a:endParaRPr>
          </a:p>
        </p:txBody>
      </p:sp>
    </p:spTree>
    <p:extLst>
      <p:ext uri="{BB962C8B-B14F-4D97-AF65-F5344CB8AC3E}">
        <p14:creationId xmlns:p14="http://schemas.microsoft.com/office/powerpoint/2010/main" val="3017721294"/>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8797565-A040-43C9-BD8E-8C533CC0A56C}"/>
              </a:ext>
            </a:extLst>
          </p:cNvPr>
          <p:cNvSpPr txBox="1">
            <a:spLocks/>
          </p:cNvSpPr>
          <p:nvPr/>
        </p:nvSpPr>
        <p:spPr>
          <a:xfrm>
            <a:off x="1626881" y="0"/>
            <a:ext cx="9410700" cy="1095375"/>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Times New Roman" panose="02020603050405020304" pitchFamily="18" charset="0"/>
                <a:cs typeface="Times New Roman" panose="02020603050405020304" pitchFamily="18" charset="0"/>
              </a:rPr>
              <a:t>OBJECTIVES OF THE STUDY</a:t>
            </a:r>
          </a:p>
        </p:txBody>
      </p:sp>
      <p:sp>
        <p:nvSpPr>
          <p:cNvPr id="10" name="Title 1">
            <a:extLst>
              <a:ext uri="{FF2B5EF4-FFF2-40B4-BE49-F238E27FC236}">
                <a16:creationId xmlns:a16="http://schemas.microsoft.com/office/drawing/2014/main" id="{51DE7970-3A80-4754-95D4-8FC715BCB5A6}"/>
              </a:ext>
            </a:extLst>
          </p:cNvPr>
          <p:cNvSpPr txBox="1">
            <a:spLocks/>
          </p:cNvSpPr>
          <p:nvPr/>
        </p:nvSpPr>
        <p:spPr>
          <a:xfrm>
            <a:off x="1390650" y="1339387"/>
            <a:ext cx="9410700" cy="1095375"/>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latin typeface="Times New Roman" panose="02020603050405020304" pitchFamily="18" charset="0"/>
                <a:cs typeface="Times New Roman" panose="02020603050405020304" pitchFamily="18" charset="0"/>
              </a:rPr>
              <a:t>SPECIFIC OBJECTIVES:</a:t>
            </a:r>
            <a:endParaRPr lang="en-US" sz="4000" b="1" dirty="0">
              <a:latin typeface="Times New Roman" panose="02020603050405020304" pitchFamily="18" charset="0"/>
              <a:cs typeface="Times New Roman" panose="02020603050405020304" pitchFamily="18" charset="0"/>
            </a:endParaRPr>
          </a:p>
        </p:txBody>
      </p:sp>
      <p:sp>
        <p:nvSpPr>
          <p:cNvPr id="11" name="Title 1">
            <a:extLst>
              <a:ext uri="{FF2B5EF4-FFF2-40B4-BE49-F238E27FC236}">
                <a16:creationId xmlns:a16="http://schemas.microsoft.com/office/drawing/2014/main" id="{303DCB89-2C7E-4D94-9CC5-89B2D56AB967}"/>
              </a:ext>
            </a:extLst>
          </p:cNvPr>
          <p:cNvSpPr txBox="1">
            <a:spLocks/>
          </p:cNvSpPr>
          <p:nvPr/>
        </p:nvSpPr>
        <p:spPr>
          <a:xfrm>
            <a:off x="1262063" y="3066355"/>
            <a:ext cx="9410701" cy="1095375"/>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gn="ctr">
              <a:spcBef>
                <a:spcPts val="0"/>
              </a:spcBef>
              <a:buFont typeface="Arial" panose="020B0604020202020204" pitchFamily="34" charset="0"/>
              <a:buChar char="•"/>
            </a:pPr>
            <a:r>
              <a:rPr lang="en-US" sz="2400" b="1" dirty="0">
                <a:solidFill>
                  <a:srgbClr val="000000"/>
                </a:solidFill>
                <a:latin typeface="+mn-lt"/>
              </a:rPr>
              <a:t>TO DEVELOP AND IMPLEMENT A GENERATED MODULE THAT WILL MONITOR THE SALES RECORDS.</a:t>
            </a:r>
          </a:p>
          <a:p>
            <a:pPr marL="342900" indent="-342900" algn="ctr">
              <a:spcBef>
                <a:spcPts val="0"/>
              </a:spcBef>
              <a:buFont typeface="Arial" panose="020B0604020202020204" pitchFamily="34" charset="0"/>
              <a:buChar char="•"/>
            </a:pPr>
            <a:endParaRPr lang="en-US" sz="2400" b="1" dirty="0">
              <a:latin typeface="+mn-lt"/>
            </a:endParaRPr>
          </a:p>
        </p:txBody>
      </p:sp>
      <p:sp>
        <p:nvSpPr>
          <p:cNvPr id="12" name="Title 1">
            <a:extLst>
              <a:ext uri="{FF2B5EF4-FFF2-40B4-BE49-F238E27FC236}">
                <a16:creationId xmlns:a16="http://schemas.microsoft.com/office/drawing/2014/main" id="{8AC238D2-27F1-4194-961B-0377FEE061E5}"/>
              </a:ext>
            </a:extLst>
          </p:cNvPr>
          <p:cNvSpPr txBox="1">
            <a:spLocks/>
          </p:cNvSpPr>
          <p:nvPr/>
        </p:nvSpPr>
        <p:spPr>
          <a:xfrm>
            <a:off x="1190624" y="4161730"/>
            <a:ext cx="9739313" cy="1095375"/>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gn="ctr">
              <a:spcBef>
                <a:spcPts val="0"/>
              </a:spcBef>
              <a:buFont typeface="Arial" panose="020B0604020202020204" pitchFamily="34" charset="0"/>
              <a:buChar char="•"/>
            </a:pPr>
            <a:r>
              <a:rPr lang="en-US" sz="2400" b="1" dirty="0">
                <a:solidFill>
                  <a:srgbClr val="000000"/>
                </a:solidFill>
                <a:latin typeface="+mn-lt"/>
              </a:rPr>
              <a:t>TO DEVELOP AND IMPLEMENT A MODULE THAT WILL MONITOR THE INVENTORY OF ITEMS OR PRODUCTS.</a:t>
            </a:r>
          </a:p>
          <a:p>
            <a:pPr marL="342900" indent="-342900" algn="ctr">
              <a:spcBef>
                <a:spcPts val="0"/>
              </a:spcBef>
              <a:buFont typeface="Arial" panose="020B0604020202020204" pitchFamily="34" charset="0"/>
              <a:buChar char="•"/>
            </a:pPr>
            <a:endParaRPr lang="en-US" sz="2400" b="1" dirty="0">
              <a:latin typeface="+mn-lt"/>
            </a:endParaRPr>
          </a:p>
        </p:txBody>
      </p:sp>
      <p:sp>
        <p:nvSpPr>
          <p:cNvPr id="13" name="Title 1">
            <a:extLst>
              <a:ext uri="{FF2B5EF4-FFF2-40B4-BE49-F238E27FC236}">
                <a16:creationId xmlns:a16="http://schemas.microsoft.com/office/drawing/2014/main" id="{1492AE2D-E83D-4837-A5F5-55CC6A83BDF9}"/>
              </a:ext>
            </a:extLst>
          </p:cNvPr>
          <p:cNvSpPr txBox="1">
            <a:spLocks/>
          </p:cNvSpPr>
          <p:nvPr/>
        </p:nvSpPr>
        <p:spPr>
          <a:xfrm>
            <a:off x="1190625" y="5341011"/>
            <a:ext cx="9846956" cy="1095375"/>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gn="ctr">
              <a:spcBef>
                <a:spcPts val="0"/>
              </a:spcBef>
              <a:buFont typeface="Arial" panose="020B0604020202020204" pitchFamily="34" charset="0"/>
              <a:buChar char="•"/>
            </a:pPr>
            <a:r>
              <a:rPr lang="en-US" sz="2400" b="1" dirty="0">
                <a:solidFill>
                  <a:srgbClr val="000000"/>
                </a:solidFill>
                <a:latin typeface="+mn-lt"/>
              </a:rPr>
              <a:t>TO DEVELOP AND IMPLEMENT A FILE MAINTENANCE MODULE THAT WILL HANDLE THE FILES, RECORDS, AND IMPORTANT DATA.</a:t>
            </a:r>
          </a:p>
          <a:p>
            <a:pPr marL="342900" indent="-342900" algn="ctr">
              <a:spcBef>
                <a:spcPts val="0"/>
              </a:spcBef>
              <a:buFont typeface="Arial" panose="020B0604020202020204" pitchFamily="34" charset="0"/>
              <a:buChar char="•"/>
            </a:pPr>
            <a:endParaRPr lang="en-US" sz="2400" b="1" dirty="0">
              <a:latin typeface="+mn-lt"/>
            </a:endParaRPr>
          </a:p>
        </p:txBody>
      </p:sp>
    </p:spTree>
    <p:extLst>
      <p:ext uri="{BB962C8B-B14F-4D97-AF65-F5344CB8AC3E}">
        <p14:creationId xmlns:p14="http://schemas.microsoft.com/office/powerpoint/2010/main" val="3456667689"/>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1" grpId="0"/>
      <p:bldP spid="12"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1">
            <a:extLst>
              <a:ext uri="{FF2B5EF4-FFF2-40B4-BE49-F238E27FC236}">
                <a16:creationId xmlns:a16="http://schemas.microsoft.com/office/drawing/2014/main" id="{E54185A1-D273-447A-941D-8FFB5112E8D6}"/>
              </a:ext>
            </a:extLst>
          </p:cNvPr>
          <p:cNvSpPr>
            <a:spLocks noChangeArrowheads="1"/>
          </p:cNvSpPr>
          <p:nvPr/>
        </p:nvSpPr>
        <p:spPr bwMode="auto">
          <a:xfrm>
            <a:off x="4604171" y="358390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cxnSp>
        <p:nvCxnSpPr>
          <p:cNvPr id="20" name="Straight Connector 19">
            <a:extLst>
              <a:ext uri="{FF2B5EF4-FFF2-40B4-BE49-F238E27FC236}">
                <a16:creationId xmlns:a16="http://schemas.microsoft.com/office/drawing/2014/main" id="{8D39A2D6-DB8E-4E5D-BF12-0BE427359137}"/>
              </a:ext>
            </a:extLst>
          </p:cNvPr>
          <p:cNvCxnSpPr>
            <a:cxnSpLocks/>
          </p:cNvCxnSpPr>
          <p:nvPr/>
        </p:nvCxnSpPr>
        <p:spPr bwMode="auto">
          <a:xfrm>
            <a:off x="6603717" y="9640761"/>
            <a:ext cx="139700" cy="0"/>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cxnSp>
      <p:sp>
        <p:nvSpPr>
          <p:cNvPr id="5" name="Title 4">
            <a:extLst>
              <a:ext uri="{FF2B5EF4-FFF2-40B4-BE49-F238E27FC236}">
                <a16:creationId xmlns:a16="http://schemas.microsoft.com/office/drawing/2014/main" id="{8692C5D3-0867-468D-BC5F-76F4F515D2F1}"/>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Scope &amp; Limitation</a:t>
            </a:r>
            <a:endParaRPr lang="en-PH" b="1"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57DCA501-D3CB-46D0-9B6F-3E05E8191E53}"/>
              </a:ext>
            </a:extLst>
          </p:cNvPr>
          <p:cNvSpPr txBox="1"/>
          <p:nvPr/>
        </p:nvSpPr>
        <p:spPr>
          <a:xfrm>
            <a:off x="-2437020" y="1786186"/>
            <a:ext cx="8399834" cy="1077218"/>
          </a:xfrm>
          <a:prstGeom prst="rect">
            <a:avLst/>
          </a:prstGeom>
          <a:noFill/>
        </p:spPr>
        <p:txBody>
          <a:bodyPr wrap="square">
            <a:spAutoFit/>
          </a:bodyPr>
          <a:lstStyle/>
          <a:p>
            <a:pPr algn="ctr"/>
            <a:r>
              <a:rPr lang="en-US" sz="2400" b="1" dirty="0"/>
              <a:t>Users</a:t>
            </a:r>
            <a:br>
              <a:rPr lang="en-US" sz="2000" b="1" dirty="0"/>
            </a:br>
            <a:r>
              <a:rPr lang="en-US" sz="2000" b="1" dirty="0"/>
              <a:t>- Administrator/Owner</a:t>
            </a:r>
            <a:br>
              <a:rPr lang="en-US" sz="2000" b="1" dirty="0"/>
            </a:br>
            <a:r>
              <a:rPr lang="en-US" sz="2000" b="1" dirty="0"/>
              <a:t>- Staff</a:t>
            </a:r>
            <a:endParaRPr lang="en-US" sz="3600" b="1" dirty="0"/>
          </a:p>
        </p:txBody>
      </p:sp>
      <p:sp>
        <p:nvSpPr>
          <p:cNvPr id="17" name="TextBox 16">
            <a:extLst>
              <a:ext uri="{FF2B5EF4-FFF2-40B4-BE49-F238E27FC236}">
                <a16:creationId xmlns:a16="http://schemas.microsoft.com/office/drawing/2014/main" id="{80193CEF-6818-4AA1-B434-4C2CB947A123}"/>
              </a:ext>
            </a:extLst>
          </p:cNvPr>
          <p:cNvSpPr txBox="1"/>
          <p:nvPr/>
        </p:nvSpPr>
        <p:spPr>
          <a:xfrm>
            <a:off x="-3047430" y="1103124"/>
            <a:ext cx="9620654" cy="707886"/>
          </a:xfrm>
          <a:prstGeom prst="rect">
            <a:avLst/>
          </a:prstGeom>
          <a:noFill/>
        </p:spPr>
        <p:txBody>
          <a:bodyPr wrap="square">
            <a:spAutoFit/>
          </a:bodyPr>
          <a:lstStyle/>
          <a:p>
            <a:pPr algn="ctr"/>
            <a:r>
              <a:rPr lang="en-US" sz="4000" b="1" dirty="0"/>
              <a:t>SCOPE</a:t>
            </a:r>
            <a:endParaRPr lang="en-US" sz="6000" b="1" dirty="0"/>
          </a:p>
        </p:txBody>
      </p:sp>
      <p:sp>
        <p:nvSpPr>
          <p:cNvPr id="22" name="TextBox 21">
            <a:extLst>
              <a:ext uri="{FF2B5EF4-FFF2-40B4-BE49-F238E27FC236}">
                <a16:creationId xmlns:a16="http://schemas.microsoft.com/office/drawing/2014/main" id="{75CCCEA5-15FD-48BB-A743-71E742DCC8EE}"/>
              </a:ext>
            </a:extLst>
          </p:cNvPr>
          <p:cNvSpPr txBox="1"/>
          <p:nvPr/>
        </p:nvSpPr>
        <p:spPr>
          <a:xfrm>
            <a:off x="-839437" y="3173442"/>
            <a:ext cx="5182376" cy="4093428"/>
          </a:xfrm>
          <a:prstGeom prst="rect">
            <a:avLst/>
          </a:prstGeom>
          <a:noFill/>
        </p:spPr>
        <p:txBody>
          <a:bodyPr wrap="square">
            <a:spAutoFit/>
          </a:bodyPr>
          <a:lstStyle/>
          <a:p>
            <a:pPr algn="ctr"/>
            <a:r>
              <a:rPr lang="en-US" sz="2400" b="1" dirty="0"/>
              <a:t>Modules</a:t>
            </a:r>
          </a:p>
          <a:p>
            <a:pPr algn="ctr"/>
            <a:br>
              <a:rPr lang="en-US" sz="2000" b="1" dirty="0"/>
            </a:br>
            <a:r>
              <a:rPr lang="en-US" sz="2000" b="1" dirty="0"/>
              <a:t>- Login Module</a:t>
            </a:r>
          </a:p>
          <a:p>
            <a:pPr algn="ctr"/>
            <a:r>
              <a:rPr lang="en-US" sz="2000" b="1" dirty="0"/>
              <a:t>- Home Module</a:t>
            </a:r>
          </a:p>
          <a:p>
            <a:pPr algn="ctr"/>
            <a:r>
              <a:rPr lang="en-US" sz="2000" b="1" dirty="0"/>
              <a:t>- Transaction Module</a:t>
            </a:r>
          </a:p>
          <a:p>
            <a:pPr algn="ctr"/>
            <a:r>
              <a:rPr lang="en-US" sz="2000" b="1" dirty="0"/>
              <a:t>- Inventory Module</a:t>
            </a:r>
          </a:p>
          <a:p>
            <a:pPr algn="ctr"/>
            <a:r>
              <a:rPr lang="en-US" sz="2000" b="1" dirty="0"/>
              <a:t>- Sales Module</a:t>
            </a:r>
          </a:p>
          <a:p>
            <a:pPr marL="342900" indent="-342900" algn="ctr">
              <a:buFontTx/>
              <a:buChar char="-"/>
            </a:pPr>
            <a:r>
              <a:rPr lang="en-US" sz="2000" b="1" dirty="0"/>
              <a:t>Account Module</a:t>
            </a:r>
          </a:p>
          <a:p>
            <a:pPr marL="342900" indent="-342900" algn="ctr">
              <a:buFontTx/>
              <a:buChar char="-"/>
            </a:pPr>
            <a:r>
              <a:rPr lang="en-US" sz="2000" b="1" dirty="0"/>
              <a:t>Recycle bin Module</a:t>
            </a:r>
          </a:p>
          <a:p>
            <a:pPr marL="342900" indent="-342900" algn="ctr">
              <a:buFontTx/>
              <a:buChar char="-"/>
            </a:pPr>
            <a:r>
              <a:rPr lang="en-US" sz="2000" b="1" dirty="0"/>
              <a:t>Stock-in Module</a:t>
            </a:r>
          </a:p>
          <a:p>
            <a:pPr marL="342900" indent="-342900" algn="ctr">
              <a:buFontTx/>
              <a:buChar char="-"/>
            </a:pPr>
            <a:r>
              <a:rPr lang="en-US" sz="2000" b="1" dirty="0"/>
              <a:t>Stock-out Module</a:t>
            </a:r>
          </a:p>
          <a:p>
            <a:pPr marL="457200" indent="-457200" algn="ctr">
              <a:buFontTx/>
              <a:buChar char="-"/>
            </a:pPr>
            <a:endParaRPr lang="en-US" sz="3600" b="1" dirty="0"/>
          </a:p>
        </p:txBody>
      </p:sp>
      <p:sp>
        <p:nvSpPr>
          <p:cNvPr id="24" name="TextBox 23">
            <a:extLst>
              <a:ext uri="{FF2B5EF4-FFF2-40B4-BE49-F238E27FC236}">
                <a16:creationId xmlns:a16="http://schemas.microsoft.com/office/drawing/2014/main" id="{A28C56B8-5900-4625-91A8-0AF793123293}"/>
              </a:ext>
            </a:extLst>
          </p:cNvPr>
          <p:cNvSpPr txBox="1"/>
          <p:nvPr/>
        </p:nvSpPr>
        <p:spPr>
          <a:xfrm>
            <a:off x="6573224" y="1054877"/>
            <a:ext cx="4378683" cy="707886"/>
          </a:xfrm>
          <a:prstGeom prst="rect">
            <a:avLst/>
          </a:prstGeom>
          <a:noFill/>
        </p:spPr>
        <p:txBody>
          <a:bodyPr wrap="square">
            <a:spAutoFit/>
          </a:bodyPr>
          <a:lstStyle/>
          <a:p>
            <a:pPr algn="ctr"/>
            <a:r>
              <a:rPr lang="en-US" sz="4000" b="1" dirty="0"/>
              <a:t>LIMITATIONS</a:t>
            </a:r>
            <a:endParaRPr lang="en-US" sz="6000" b="1" dirty="0"/>
          </a:p>
        </p:txBody>
      </p:sp>
      <p:sp>
        <p:nvSpPr>
          <p:cNvPr id="25" name="TextBox 24">
            <a:extLst>
              <a:ext uri="{FF2B5EF4-FFF2-40B4-BE49-F238E27FC236}">
                <a16:creationId xmlns:a16="http://schemas.microsoft.com/office/drawing/2014/main" id="{EECC5AD6-73E0-4E7B-8202-696D2A949413}"/>
              </a:ext>
            </a:extLst>
          </p:cNvPr>
          <p:cNvSpPr txBox="1"/>
          <p:nvPr/>
        </p:nvSpPr>
        <p:spPr>
          <a:xfrm>
            <a:off x="5126636" y="2616491"/>
            <a:ext cx="6400800" cy="1015663"/>
          </a:xfrm>
          <a:prstGeom prst="rect">
            <a:avLst/>
          </a:prstGeom>
          <a:noFill/>
        </p:spPr>
        <p:txBody>
          <a:bodyPr wrap="square">
            <a:spAutoFit/>
          </a:bodyPr>
          <a:lstStyle/>
          <a:p>
            <a:pPr algn="ctr"/>
            <a:r>
              <a:rPr lang="en-PH" sz="2000" b="1" dirty="0"/>
              <a:t>•  </a:t>
            </a:r>
            <a:r>
              <a:rPr lang="en-US" sz="2000" b="1" dirty="0"/>
              <a:t>THE SYSTEM IS EXCLUSIVELY TO THE OWNER AND </a:t>
            </a:r>
          </a:p>
          <a:p>
            <a:pPr algn="ctr"/>
            <a:r>
              <a:rPr lang="en-US" sz="2000" b="1" dirty="0"/>
              <a:t>AUTHORIZED PERSONNEL ONLY.</a:t>
            </a:r>
          </a:p>
          <a:p>
            <a:pPr algn="ctr"/>
            <a:endParaRPr lang="en-US" sz="2000" b="1" dirty="0"/>
          </a:p>
        </p:txBody>
      </p:sp>
      <p:sp>
        <p:nvSpPr>
          <p:cNvPr id="26" name="TextBox 25">
            <a:extLst>
              <a:ext uri="{FF2B5EF4-FFF2-40B4-BE49-F238E27FC236}">
                <a16:creationId xmlns:a16="http://schemas.microsoft.com/office/drawing/2014/main" id="{52B281FC-1811-44C6-8728-5C79A741DF5E}"/>
              </a:ext>
            </a:extLst>
          </p:cNvPr>
          <p:cNvSpPr txBox="1"/>
          <p:nvPr/>
        </p:nvSpPr>
        <p:spPr>
          <a:xfrm>
            <a:off x="5238222" y="3765572"/>
            <a:ext cx="7048685" cy="1015663"/>
          </a:xfrm>
          <a:prstGeom prst="rect">
            <a:avLst/>
          </a:prstGeom>
          <a:noFill/>
        </p:spPr>
        <p:txBody>
          <a:bodyPr wrap="square">
            <a:spAutoFit/>
          </a:bodyPr>
          <a:lstStyle/>
          <a:p>
            <a:pPr algn="ctr"/>
            <a:r>
              <a:rPr lang="en-PH" sz="2000" b="1" dirty="0"/>
              <a:t>•  </a:t>
            </a:r>
            <a:r>
              <a:rPr lang="en-US" sz="2000" b="1" dirty="0"/>
              <a:t>THE SYSTEM DOES NOT INCLUDE PAYROLL OPERATION AS WELL AS RECEIPT.</a:t>
            </a:r>
          </a:p>
          <a:p>
            <a:pPr algn="ctr"/>
            <a:r>
              <a:rPr lang="en-PH" sz="2000" b="1" dirty="0"/>
              <a:t> </a:t>
            </a:r>
            <a:endParaRPr lang="en-US" sz="3600" b="1" dirty="0"/>
          </a:p>
        </p:txBody>
      </p:sp>
      <p:sp>
        <p:nvSpPr>
          <p:cNvPr id="27" name="TextBox 26">
            <a:extLst>
              <a:ext uri="{FF2B5EF4-FFF2-40B4-BE49-F238E27FC236}">
                <a16:creationId xmlns:a16="http://schemas.microsoft.com/office/drawing/2014/main" id="{5B75B913-E945-431C-99CA-613701F69E19}"/>
              </a:ext>
            </a:extLst>
          </p:cNvPr>
          <p:cNvSpPr txBox="1"/>
          <p:nvPr/>
        </p:nvSpPr>
        <p:spPr>
          <a:xfrm>
            <a:off x="4961745" y="4866213"/>
            <a:ext cx="7325162" cy="707886"/>
          </a:xfrm>
          <a:prstGeom prst="rect">
            <a:avLst/>
          </a:prstGeom>
          <a:noFill/>
        </p:spPr>
        <p:txBody>
          <a:bodyPr wrap="square">
            <a:spAutoFit/>
          </a:bodyPr>
          <a:lstStyle/>
          <a:p>
            <a:pPr algn="ctr"/>
            <a:r>
              <a:rPr lang="en-PH" sz="2000" b="1" dirty="0"/>
              <a:t>•  </a:t>
            </a:r>
            <a:r>
              <a:rPr lang="en-US" sz="2000" b="1" dirty="0"/>
              <a:t>ONLINE ORDERING DOES NOT COVER BY THE SYSTEM.</a:t>
            </a:r>
          </a:p>
          <a:p>
            <a:pPr algn="ctr"/>
            <a:endParaRPr lang="en-US" sz="2000" b="1" dirty="0"/>
          </a:p>
        </p:txBody>
      </p:sp>
    </p:spTree>
    <p:extLst>
      <p:ext uri="{BB962C8B-B14F-4D97-AF65-F5344CB8AC3E}">
        <p14:creationId xmlns:p14="http://schemas.microsoft.com/office/powerpoint/2010/main" val="3151216626"/>
      </p:ext>
    </p:extLst>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120;p67">
            <a:extLst>
              <a:ext uri="{FF2B5EF4-FFF2-40B4-BE49-F238E27FC236}">
                <a16:creationId xmlns:a16="http://schemas.microsoft.com/office/drawing/2014/main" id="{243F4BC9-D41B-4696-A2DF-04485592DAD3}"/>
              </a:ext>
            </a:extLst>
          </p:cNvPr>
          <p:cNvSpPr txBox="1">
            <a:spLocks/>
          </p:cNvSpPr>
          <p:nvPr/>
        </p:nvSpPr>
        <p:spPr>
          <a:xfrm>
            <a:off x="399847" y="235386"/>
            <a:ext cx="7672500" cy="577800"/>
          </a:xfrm>
          <a:prstGeom prst="rect">
            <a:avLst/>
          </a:prstGeom>
          <a:noFill/>
        </p:spPr>
        <p:txBody>
          <a:bodyPr spcFirstLastPara="1" vert="horz" wrap="square" lIns="91425" tIns="91425" rIns="91425" bIns="91425"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PH" b="1" dirty="0">
                <a:latin typeface="+mn-lt"/>
              </a:rPr>
              <a:t>RESEARCH METHODS</a:t>
            </a:r>
          </a:p>
        </p:txBody>
      </p:sp>
      <p:sp>
        <p:nvSpPr>
          <p:cNvPr id="6" name="TextBox 5">
            <a:extLst>
              <a:ext uri="{FF2B5EF4-FFF2-40B4-BE49-F238E27FC236}">
                <a16:creationId xmlns:a16="http://schemas.microsoft.com/office/drawing/2014/main" id="{93E223E3-9A0D-EB57-0757-7DC22603B416}"/>
              </a:ext>
            </a:extLst>
          </p:cNvPr>
          <p:cNvSpPr txBox="1"/>
          <p:nvPr/>
        </p:nvSpPr>
        <p:spPr>
          <a:xfrm>
            <a:off x="2776974" y="5482683"/>
            <a:ext cx="6888090" cy="523220"/>
          </a:xfrm>
          <a:prstGeom prst="rect">
            <a:avLst/>
          </a:prstGeom>
          <a:noFill/>
        </p:spPr>
        <p:txBody>
          <a:bodyPr wrap="square" rtlCol="0">
            <a:spAutoFit/>
          </a:bodyPr>
          <a:lstStyle/>
          <a:p>
            <a:pPr algn="ctr"/>
            <a:r>
              <a:rPr lang="en-US" sz="2800" b="1" dirty="0"/>
              <a:t>AGILE Methodology</a:t>
            </a:r>
          </a:p>
        </p:txBody>
      </p:sp>
      <p:pic>
        <p:nvPicPr>
          <p:cNvPr id="2" name="Picture 1">
            <a:extLst>
              <a:ext uri="{FF2B5EF4-FFF2-40B4-BE49-F238E27FC236}">
                <a16:creationId xmlns:a16="http://schemas.microsoft.com/office/drawing/2014/main" id="{20E39C20-E2B7-F975-9FA4-03957E2DB21C}"/>
              </a:ext>
            </a:extLst>
          </p:cNvPr>
          <p:cNvPicPr>
            <a:picLocks noChangeAspect="1"/>
          </p:cNvPicPr>
          <p:nvPr/>
        </p:nvPicPr>
        <p:blipFill rotWithShape="1">
          <a:blip r:embed="rId2">
            <a:extLst>
              <a:ext uri="{28A0092B-C50C-407E-A947-70E740481C1C}">
                <a14:useLocalDpi xmlns:a14="http://schemas.microsoft.com/office/drawing/2010/main" val="0"/>
              </a:ext>
            </a:extLst>
          </a:blip>
          <a:srcRect l="15104" t="8163" r="8863" b="7311"/>
          <a:stretch/>
        </p:blipFill>
        <p:spPr bwMode="auto">
          <a:xfrm>
            <a:off x="3439182" y="1310871"/>
            <a:ext cx="5797805" cy="341239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44873871"/>
      </p:ext>
    </p:extLst>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120;p67">
            <a:extLst>
              <a:ext uri="{FF2B5EF4-FFF2-40B4-BE49-F238E27FC236}">
                <a16:creationId xmlns:a16="http://schemas.microsoft.com/office/drawing/2014/main" id="{243F4BC9-D41B-4696-A2DF-04485592DAD3}"/>
              </a:ext>
            </a:extLst>
          </p:cNvPr>
          <p:cNvSpPr txBox="1">
            <a:spLocks/>
          </p:cNvSpPr>
          <p:nvPr/>
        </p:nvSpPr>
        <p:spPr>
          <a:xfrm>
            <a:off x="493153" y="272708"/>
            <a:ext cx="7672500" cy="577800"/>
          </a:xfrm>
          <a:prstGeom prst="rect">
            <a:avLst/>
          </a:prstGeom>
          <a:noFill/>
        </p:spPr>
        <p:txBody>
          <a:bodyPr spcFirstLastPara="1" vert="horz" wrap="square" lIns="91425" tIns="91425" rIns="91425" bIns="91425"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PH" b="1" dirty="0">
                <a:latin typeface="+mn-lt"/>
              </a:rPr>
              <a:t>DATA FLOW DIAGRAM</a:t>
            </a:r>
          </a:p>
        </p:txBody>
      </p:sp>
      <p:sp>
        <p:nvSpPr>
          <p:cNvPr id="3" name="Rectangle 2"/>
          <p:cNvSpPr/>
          <p:nvPr/>
        </p:nvSpPr>
        <p:spPr>
          <a:xfrm>
            <a:off x="3055590" y="5885397"/>
            <a:ext cx="5934631" cy="461665"/>
          </a:xfrm>
          <a:prstGeom prst="rect">
            <a:avLst/>
          </a:prstGeom>
        </p:spPr>
        <p:txBody>
          <a:bodyPr wrap="square">
            <a:spAutoFit/>
          </a:bodyPr>
          <a:lstStyle/>
          <a:p>
            <a:pPr algn="ctr"/>
            <a:r>
              <a:rPr lang="en-US" sz="2400" b="1" dirty="0"/>
              <a:t>Existing Context Diagram(Manual process)</a:t>
            </a:r>
            <a:endParaRPr lang="en-PH" sz="2400" b="1" dirty="0"/>
          </a:p>
        </p:txBody>
      </p:sp>
      <p:pic>
        <p:nvPicPr>
          <p:cNvPr id="5" name="Picture 4">
            <a:extLst>
              <a:ext uri="{FF2B5EF4-FFF2-40B4-BE49-F238E27FC236}">
                <a16:creationId xmlns:a16="http://schemas.microsoft.com/office/drawing/2014/main" id="{5412C66D-1CB8-5201-A586-F10D9E0350F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82632" y="1266507"/>
            <a:ext cx="5626735" cy="4324985"/>
          </a:xfrm>
          <a:prstGeom prst="rect">
            <a:avLst/>
          </a:prstGeom>
          <a:noFill/>
        </p:spPr>
      </p:pic>
    </p:spTree>
    <p:extLst>
      <p:ext uri="{BB962C8B-B14F-4D97-AF65-F5344CB8AC3E}">
        <p14:creationId xmlns:p14="http://schemas.microsoft.com/office/powerpoint/2010/main" val="318946058"/>
      </p:ext>
    </p:extLst>
  </p:cSld>
  <p:clrMapOvr>
    <a:masterClrMapping/>
  </p:clrMapOvr>
  <p:transition>
    <p:fade thruBlk="1"/>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65138DAAA2E1E4A9141C14471C9AFC5" ma:contentTypeVersion="6" ma:contentTypeDescription="Create a new document." ma:contentTypeScope="" ma:versionID="94edfc2ebc955c59323eada448a7d367">
  <xsd:schema xmlns:xsd="http://www.w3.org/2001/XMLSchema" xmlns:xs="http://www.w3.org/2001/XMLSchema" xmlns:p="http://schemas.microsoft.com/office/2006/metadata/properties" xmlns:ns2="60645f15-9b37-4923-8a8b-30c2936deda8" targetNamespace="http://schemas.microsoft.com/office/2006/metadata/properties" ma:root="true" ma:fieldsID="c5494169df70e42da683aa940db0951f" ns2:_="">
    <xsd:import namespace="60645f15-9b37-4923-8a8b-30c2936deda8"/>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645f15-9b37-4923-8a8b-30c2936deda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LengthInSeconds" ma:index="13"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C8A8C52-D601-424D-827D-F77CCBA21A8E}">
  <ds:schemaRefs>
    <ds:schemaRef ds:uri="http://schemas.microsoft.com/sharepoint/v3/contenttype/forms"/>
  </ds:schemaRefs>
</ds:datastoreItem>
</file>

<file path=customXml/itemProps2.xml><?xml version="1.0" encoding="utf-8"?>
<ds:datastoreItem xmlns:ds="http://schemas.openxmlformats.org/officeDocument/2006/customXml" ds:itemID="{DAA0AC47-5EAC-4A7A-A859-D5769060C9FC}">
  <ds:schemaRefs>
    <ds:schemaRef ds:uri="http://purl.org/dc/dcmitype/"/>
    <ds:schemaRef ds:uri="http://schemas.microsoft.com/office/2006/documentManagement/types"/>
    <ds:schemaRef ds:uri="http://purl.org/dc/terms/"/>
    <ds:schemaRef ds:uri="http://schemas.openxmlformats.org/package/2006/metadata/core-properties"/>
    <ds:schemaRef ds:uri="60645f15-9b37-4923-8a8b-30c2936deda8"/>
    <ds:schemaRef ds:uri="http://purl.org/dc/elements/1.1/"/>
    <ds:schemaRef ds:uri="http://schemas.microsoft.com/office/infopath/2007/PartnerControl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2BA5EC0F-8FEB-4B14-B913-A3337A032E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0645f15-9b37-4923-8a8b-30c2936deda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1974</TotalTime>
  <Words>300</Words>
  <Application>Microsoft Office PowerPoint</Application>
  <PresentationFormat>Widescreen</PresentationFormat>
  <Paragraphs>47</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Arial Black</vt:lpstr>
      <vt:lpstr>Calibri</vt:lpstr>
      <vt:lpstr>Calibri Light</vt:lpstr>
      <vt:lpstr>Montserrat Black</vt:lpstr>
      <vt:lpstr>Times New Roman</vt:lpstr>
      <vt:lpstr>Office Theme</vt:lpstr>
      <vt:lpstr>PowerPoint Presentation</vt:lpstr>
      <vt:lpstr>OUR TEAM</vt:lpstr>
      <vt:lpstr>Client</vt:lpstr>
      <vt:lpstr>Introduction</vt:lpstr>
      <vt:lpstr>OBJECTIVES OF THE STUDY</vt:lpstr>
      <vt:lpstr>PowerPoint Presentation</vt:lpstr>
      <vt:lpstr>Scope &amp; Limitation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"MENDOZA, JOHN JOSHUA ENRIQUEZ (STUDENT)"</dc:creator>
  <cp:lastModifiedBy>daisy janoras</cp:lastModifiedBy>
  <cp:revision>292</cp:revision>
  <dcterms:created xsi:type="dcterms:W3CDTF">2021-05-18T07:54:48Z</dcterms:created>
  <dcterms:modified xsi:type="dcterms:W3CDTF">2023-01-17T03:51:54Z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0x010100965138DAAA2E1E4A9141C14471C9AFC5</vt:lpwstr>
  </property>
</Properties>
</file>

<file path=docProps/thumbnail.jpeg>
</file>